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0"/>
  </p:notesMasterIdLst>
  <p:handoutMasterIdLst>
    <p:handoutMasterId r:id="rId31"/>
  </p:handoutMasterIdLst>
  <p:sldIdLst>
    <p:sldId id="256" r:id="rId2"/>
    <p:sldId id="276" r:id="rId3"/>
    <p:sldId id="277" r:id="rId4"/>
    <p:sldId id="262" r:id="rId5"/>
    <p:sldId id="257" r:id="rId6"/>
    <p:sldId id="278" r:id="rId7"/>
    <p:sldId id="279" r:id="rId8"/>
    <p:sldId id="272" r:id="rId9"/>
    <p:sldId id="275" r:id="rId10"/>
    <p:sldId id="281" r:id="rId11"/>
    <p:sldId id="260" r:id="rId12"/>
    <p:sldId id="280" r:id="rId13"/>
    <p:sldId id="273" r:id="rId14"/>
    <p:sldId id="258" r:id="rId15"/>
    <p:sldId id="266" r:id="rId16"/>
    <p:sldId id="282" r:id="rId17"/>
    <p:sldId id="265" r:id="rId18"/>
    <p:sldId id="283" r:id="rId19"/>
    <p:sldId id="263" r:id="rId20"/>
    <p:sldId id="284" r:id="rId21"/>
    <p:sldId id="271" r:id="rId22"/>
    <p:sldId id="285" r:id="rId23"/>
    <p:sldId id="264" r:id="rId24"/>
    <p:sldId id="287" r:id="rId25"/>
    <p:sldId id="274" r:id="rId26"/>
    <p:sldId id="286" r:id="rId27"/>
    <p:sldId id="270" r:id="rId28"/>
    <p:sldId id="269" r:id="rId29"/>
  </p:sldIdLst>
  <p:sldSz cx="12192000" cy="6858000"/>
  <p:notesSz cx="6794500" cy="9931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4603" autoAdjust="0"/>
    <p:restoredTop sz="86358" autoAdjust="0"/>
  </p:normalViewPr>
  <p:slideViewPr>
    <p:cSldViewPr snapToGrid="0">
      <p:cViewPr varScale="1">
        <p:scale>
          <a:sx n="100" d="100"/>
          <a:sy n="100" d="100"/>
        </p:scale>
        <p:origin x="216" y="72"/>
      </p:cViewPr>
      <p:guideLst/>
    </p:cSldViewPr>
  </p:slideViewPr>
  <p:outlineViewPr>
    <p:cViewPr>
      <p:scale>
        <a:sx n="33" d="100"/>
        <a:sy n="33" d="100"/>
      </p:scale>
      <p:origin x="0" y="-13014"/>
    </p:cViewPr>
  </p:outlineViewPr>
  <p:notesTextViewPr>
    <p:cViewPr>
      <p:scale>
        <a:sx n="1" d="1"/>
        <a:sy n="1" d="1"/>
      </p:scale>
      <p:origin x="0" y="0"/>
    </p:cViewPr>
  </p:notesTextViewPr>
  <p:sorterViewPr>
    <p:cViewPr varScale="1">
      <p:scale>
        <a:sx n="100" d="100"/>
        <a:sy n="100" d="100"/>
      </p:scale>
      <p:origin x="0" y="-10770"/>
    </p:cViewPr>
  </p:sorterViewPr>
  <p:notesViewPr>
    <p:cSldViewPr snapToGrid="0">
      <p:cViewPr varScale="1">
        <p:scale>
          <a:sx n="56" d="100"/>
          <a:sy n="56" d="100"/>
        </p:scale>
        <p:origin x="2850" y="78"/>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microsoft.com/office/2016/11/relationships/changesInfo" Target="changesInfos/changesInfo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openxmlformats.org/officeDocument/2006/relationships/tableStyles" Target="tableStyles.xml"/><Relationship Id="rId8" Type="http://schemas.openxmlformats.org/officeDocument/2006/relationships/slide" Target="slides/slide7.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onstanze Malisius Gerhold" userId="9bd1ca8b1906e478" providerId="LiveId" clId="{B00188E1-06B8-4796-8F4A-3F12BF95AC68}"/>
    <pc:docChg chg="undo custSel addSld delSld modSld sldOrd">
      <pc:chgData name="Constanze Malisius Gerhold" userId="9bd1ca8b1906e478" providerId="LiveId" clId="{B00188E1-06B8-4796-8F4A-3F12BF95AC68}" dt="2019-11-04T18:42:00.976" v="4491"/>
      <pc:docMkLst>
        <pc:docMk/>
      </pc:docMkLst>
      <pc:sldChg chg="modNotes">
        <pc:chgData name="Constanze Malisius Gerhold" userId="9bd1ca8b1906e478" providerId="LiveId" clId="{B00188E1-06B8-4796-8F4A-3F12BF95AC68}" dt="2019-11-04T11:13:10.558" v="1806" actId="20577"/>
        <pc:sldMkLst>
          <pc:docMk/>
          <pc:sldMk cId="3109168731" sldId="256"/>
        </pc:sldMkLst>
      </pc:sldChg>
      <pc:sldChg chg="modSp ord">
        <pc:chgData name="Constanze Malisius Gerhold" userId="9bd1ca8b1906e478" providerId="LiveId" clId="{B00188E1-06B8-4796-8F4A-3F12BF95AC68}" dt="2019-11-04T18:34:39.677" v="4383" actId="20577"/>
        <pc:sldMkLst>
          <pc:docMk/>
          <pc:sldMk cId="1982673125" sldId="257"/>
        </pc:sldMkLst>
        <pc:spChg chg="mod">
          <ac:chgData name="Constanze Malisius Gerhold" userId="9bd1ca8b1906e478" providerId="LiveId" clId="{B00188E1-06B8-4796-8F4A-3F12BF95AC68}" dt="2019-11-04T18:34:39.677" v="4383" actId="20577"/>
          <ac:spMkLst>
            <pc:docMk/>
            <pc:sldMk cId="1982673125" sldId="257"/>
            <ac:spMk id="2" creationId="{FE115418-1AAF-4851-91C5-4350E0EBE3BA}"/>
          </ac:spMkLst>
        </pc:spChg>
      </pc:sldChg>
      <pc:sldChg chg="modSp add del ord">
        <pc:chgData name="Constanze Malisius Gerhold" userId="9bd1ca8b1906e478" providerId="LiveId" clId="{B00188E1-06B8-4796-8F4A-3F12BF95AC68}" dt="2019-11-04T12:39:54.811" v="3932"/>
        <pc:sldMkLst>
          <pc:docMk/>
          <pc:sldMk cId="2009894214" sldId="258"/>
        </pc:sldMkLst>
        <pc:spChg chg="mod">
          <ac:chgData name="Constanze Malisius Gerhold" userId="9bd1ca8b1906e478" providerId="LiveId" clId="{B00188E1-06B8-4796-8F4A-3F12BF95AC68}" dt="2019-11-04T11:56:45.202" v="3503" actId="14100"/>
          <ac:spMkLst>
            <pc:docMk/>
            <pc:sldMk cId="2009894214" sldId="258"/>
            <ac:spMk id="2" creationId="{9FF1537D-6177-4E81-9B92-1E3911E77D76}"/>
          </ac:spMkLst>
        </pc:spChg>
      </pc:sldChg>
      <pc:sldChg chg="modSp del ord">
        <pc:chgData name="Constanze Malisius Gerhold" userId="9bd1ca8b1906e478" providerId="LiveId" clId="{B00188E1-06B8-4796-8F4A-3F12BF95AC68}" dt="2019-11-04T18:27:03.715" v="4141" actId="2696"/>
        <pc:sldMkLst>
          <pc:docMk/>
          <pc:sldMk cId="2673392739" sldId="259"/>
        </pc:sldMkLst>
        <pc:spChg chg="mod">
          <ac:chgData name="Constanze Malisius Gerhold" userId="9bd1ca8b1906e478" providerId="LiveId" clId="{B00188E1-06B8-4796-8F4A-3F12BF95AC68}" dt="2019-11-03T18:25:04.981" v="77" actId="20577"/>
          <ac:spMkLst>
            <pc:docMk/>
            <pc:sldMk cId="2673392739" sldId="259"/>
            <ac:spMk id="2" creationId="{D950E58C-4EA8-4A82-B48F-7A5FBAAA5756}"/>
          </ac:spMkLst>
        </pc:spChg>
      </pc:sldChg>
      <pc:sldChg chg="addSp delSp modSp ord">
        <pc:chgData name="Constanze Malisius Gerhold" userId="9bd1ca8b1906e478" providerId="LiveId" clId="{B00188E1-06B8-4796-8F4A-3F12BF95AC68}" dt="2019-11-04T18:14:48.253" v="4012" actId="478"/>
        <pc:sldMkLst>
          <pc:docMk/>
          <pc:sldMk cId="672699716" sldId="260"/>
        </pc:sldMkLst>
        <pc:spChg chg="mod">
          <ac:chgData name="Constanze Malisius Gerhold" userId="9bd1ca8b1906e478" providerId="LiveId" clId="{B00188E1-06B8-4796-8F4A-3F12BF95AC68}" dt="2019-11-04T11:51:28.809" v="3497" actId="20577"/>
          <ac:spMkLst>
            <pc:docMk/>
            <pc:sldMk cId="672699716" sldId="260"/>
            <ac:spMk id="3" creationId="{742004D4-4027-4E8B-9300-A4AD7DAD858F}"/>
          </ac:spMkLst>
        </pc:spChg>
        <pc:spChg chg="add del mod">
          <ac:chgData name="Constanze Malisius Gerhold" userId="9bd1ca8b1906e478" providerId="LiveId" clId="{B00188E1-06B8-4796-8F4A-3F12BF95AC68}" dt="2019-11-04T18:14:48.253" v="4012" actId="478"/>
          <ac:spMkLst>
            <pc:docMk/>
            <pc:sldMk cId="672699716" sldId="260"/>
            <ac:spMk id="4" creationId="{F6CA1191-5120-4403-BFE5-56EF055DEFFB}"/>
          </ac:spMkLst>
        </pc:spChg>
      </pc:sldChg>
      <pc:sldChg chg="del">
        <pc:chgData name="Constanze Malisius Gerhold" userId="9bd1ca8b1906e478" providerId="LiveId" clId="{B00188E1-06B8-4796-8F4A-3F12BF95AC68}" dt="2019-11-03T17:10:33.722" v="12" actId="2696"/>
        <pc:sldMkLst>
          <pc:docMk/>
          <pc:sldMk cId="104668594" sldId="261"/>
        </pc:sldMkLst>
      </pc:sldChg>
      <pc:sldChg chg="ord modNotes">
        <pc:chgData name="Constanze Malisius Gerhold" userId="9bd1ca8b1906e478" providerId="LiveId" clId="{B00188E1-06B8-4796-8F4A-3F12BF95AC68}" dt="2019-11-04T11:22:28.527" v="3270" actId="1076"/>
        <pc:sldMkLst>
          <pc:docMk/>
          <pc:sldMk cId="557082822" sldId="262"/>
        </pc:sldMkLst>
      </pc:sldChg>
      <pc:sldChg chg="ord">
        <pc:chgData name="Constanze Malisius Gerhold" userId="9bd1ca8b1906e478" providerId="LiveId" clId="{B00188E1-06B8-4796-8F4A-3F12BF95AC68}" dt="2019-11-04T12:52:23.020" v="3976"/>
        <pc:sldMkLst>
          <pc:docMk/>
          <pc:sldMk cId="2320316650" sldId="263"/>
        </pc:sldMkLst>
      </pc:sldChg>
      <pc:sldChg chg="ord">
        <pc:chgData name="Constanze Malisius Gerhold" userId="9bd1ca8b1906e478" providerId="LiveId" clId="{B00188E1-06B8-4796-8F4A-3F12BF95AC68}" dt="2019-11-04T18:27:14.888" v="4143"/>
        <pc:sldMkLst>
          <pc:docMk/>
          <pc:sldMk cId="1188348568" sldId="264"/>
        </pc:sldMkLst>
      </pc:sldChg>
      <pc:sldChg chg="modSp ord">
        <pc:chgData name="Constanze Malisius Gerhold" userId="9bd1ca8b1906e478" providerId="LiveId" clId="{B00188E1-06B8-4796-8F4A-3F12BF95AC68}" dt="2019-11-04T12:52:02.752" v="3974"/>
        <pc:sldMkLst>
          <pc:docMk/>
          <pc:sldMk cId="2990958798" sldId="265"/>
        </pc:sldMkLst>
        <pc:spChg chg="mod">
          <ac:chgData name="Constanze Malisius Gerhold" userId="9bd1ca8b1906e478" providerId="LiveId" clId="{B00188E1-06B8-4796-8F4A-3F12BF95AC68}" dt="2019-11-04T11:46:04.712" v="3388" actId="20577"/>
          <ac:spMkLst>
            <pc:docMk/>
            <pc:sldMk cId="2990958798" sldId="265"/>
            <ac:spMk id="2" creationId="{51C6CF9D-3BA2-4189-888A-D0D442D6ABAE}"/>
          </ac:spMkLst>
        </pc:spChg>
      </pc:sldChg>
      <pc:sldChg chg="modSp ord">
        <pc:chgData name="Constanze Malisius Gerhold" userId="9bd1ca8b1906e478" providerId="LiveId" clId="{B00188E1-06B8-4796-8F4A-3F12BF95AC68}" dt="2019-11-04T12:16:45.557" v="3561"/>
        <pc:sldMkLst>
          <pc:docMk/>
          <pc:sldMk cId="536185198" sldId="266"/>
        </pc:sldMkLst>
        <pc:spChg chg="mod">
          <ac:chgData name="Constanze Malisius Gerhold" userId="9bd1ca8b1906e478" providerId="LiveId" clId="{B00188E1-06B8-4796-8F4A-3F12BF95AC68}" dt="2019-11-03T21:04:32.644" v="126" actId="20577"/>
          <ac:spMkLst>
            <pc:docMk/>
            <pc:sldMk cId="536185198" sldId="266"/>
            <ac:spMk id="2" creationId="{A1E2EEB3-1F5B-4A26-A5B5-1FD620DBFB6C}"/>
          </ac:spMkLst>
        </pc:spChg>
      </pc:sldChg>
      <pc:sldChg chg="del">
        <pc:chgData name="Constanze Malisius Gerhold" userId="9bd1ca8b1906e478" providerId="LiveId" clId="{B00188E1-06B8-4796-8F4A-3F12BF95AC68}" dt="2019-11-03T17:09:49.208" v="11" actId="2696"/>
        <pc:sldMkLst>
          <pc:docMk/>
          <pc:sldMk cId="3161136754" sldId="268"/>
        </pc:sldMkLst>
      </pc:sldChg>
      <pc:sldChg chg="addSp delSp modSp add">
        <pc:chgData name="Constanze Malisius Gerhold" userId="9bd1ca8b1906e478" providerId="LiveId" clId="{B00188E1-06B8-4796-8F4A-3F12BF95AC68}" dt="2019-11-04T11:49:48.276" v="3454" actId="1076"/>
        <pc:sldMkLst>
          <pc:docMk/>
          <pc:sldMk cId="2183588953" sldId="269"/>
        </pc:sldMkLst>
        <pc:spChg chg="mod">
          <ac:chgData name="Constanze Malisius Gerhold" userId="9bd1ca8b1906e478" providerId="LiveId" clId="{B00188E1-06B8-4796-8F4A-3F12BF95AC68}" dt="2019-11-03T18:25:50.071" v="110" actId="6549"/>
          <ac:spMkLst>
            <pc:docMk/>
            <pc:sldMk cId="2183588953" sldId="269"/>
            <ac:spMk id="2" creationId="{1ECD0C04-E217-4A59-8EA1-71F37B006EFB}"/>
          </ac:spMkLst>
        </pc:spChg>
        <pc:spChg chg="mod">
          <ac:chgData name="Constanze Malisius Gerhold" userId="9bd1ca8b1906e478" providerId="LiveId" clId="{B00188E1-06B8-4796-8F4A-3F12BF95AC68}" dt="2019-11-04T11:47:11.354" v="3440" actId="20577"/>
          <ac:spMkLst>
            <pc:docMk/>
            <pc:sldMk cId="2183588953" sldId="269"/>
            <ac:spMk id="3" creationId="{6CBAB18F-EA0A-4932-A0D3-FA79052C0659}"/>
          </ac:spMkLst>
        </pc:spChg>
        <pc:picChg chg="add del mod">
          <ac:chgData name="Constanze Malisius Gerhold" userId="9bd1ca8b1906e478" providerId="LiveId" clId="{B00188E1-06B8-4796-8F4A-3F12BF95AC68}" dt="2019-11-04T11:48:55.476" v="3447" actId="478"/>
          <ac:picMkLst>
            <pc:docMk/>
            <pc:sldMk cId="2183588953" sldId="269"/>
            <ac:picMk id="5" creationId="{322E5DD0-FD7C-4821-BA63-9A2274F5A23B}"/>
          </ac:picMkLst>
        </pc:picChg>
        <pc:picChg chg="add del mod">
          <ac:chgData name="Constanze Malisius Gerhold" userId="9bd1ca8b1906e478" providerId="LiveId" clId="{B00188E1-06B8-4796-8F4A-3F12BF95AC68}" dt="2019-11-04T11:48:55.476" v="3447" actId="478"/>
          <ac:picMkLst>
            <pc:docMk/>
            <pc:sldMk cId="2183588953" sldId="269"/>
            <ac:picMk id="7" creationId="{ED5BBE02-48D6-4D8C-BD19-C0DA66EBF59B}"/>
          </ac:picMkLst>
        </pc:picChg>
        <pc:picChg chg="add del mod">
          <ac:chgData name="Constanze Malisius Gerhold" userId="9bd1ca8b1906e478" providerId="LiveId" clId="{B00188E1-06B8-4796-8F4A-3F12BF95AC68}" dt="2019-11-04T11:48:55.476" v="3447" actId="478"/>
          <ac:picMkLst>
            <pc:docMk/>
            <pc:sldMk cId="2183588953" sldId="269"/>
            <ac:picMk id="9" creationId="{5E741649-B766-4A8B-B3C7-14D44777E6F2}"/>
          </ac:picMkLst>
        </pc:picChg>
        <pc:picChg chg="add mod">
          <ac:chgData name="Constanze Malisius Gerhold" userId="9bd1ca8b1906e478" providerId="LiveId" clId="{B00188E1-06B8-4796-8F4A-3F12BF95AC68}" dt="2019-11-04T11:49:08.685" v="3449" actId="1076"/>
          <ac:picMkLst>
            <pc:docMk/>
            <pc:sldMk cId="2183588953" sldId="269"/>
            <ac:picMk id="11" creationId="{D205E83D-104C-48FB-89D9-593DD0CA91CC}"/>
          </ac:picMkLst>
        </pc:picChg>
        <pc:picChg chg="add mod">
          <ac:chgData name="Constanze Malisius Gerhold" userId="9bd1ca8b1906e478" providerId="LiveId" clId="{B00188E1-06B8-4796-8F4A-3F12BF95AC68}" dt="2019-11-04T11:49:48.276" v="3454" actId="1076"/>
          <ac:picMkLst>
            <pc:docMk/>
            <pc:sldMk cId="2183588953" sldId="269"/>
            <ac:picMk id="13" creationId="{85DDE93F-BC4C-4442-91D8-E07967F75326}"/>
          </ac:picMkLst>
        </pc:picChg>
        <pc:picChg chg="add mod">
          <ac:chgData name="Constanze Malisius Gerhold" userId="9bd1ca8b1906e478" providerId="LiveId" clId="{B00188E1-06B8-4796-8F4A-3F12BF95AC68}" dt="2019-11-04T11:49:41.399" v="3453" actId="1076"/>
          <ac:picMkLst>
            <pc:docMk/>
            <pc:sldMk cId="2183588953" sldId="269"/>
            <ac:picMk id="15" creationId="{1DD0F1EB-7EC9-4DB0-B065-CB0AF676BD4A}"/>
          </ac:picMkLst>
        </pc:picChg>
      </pc:sldChg>
      <pc:sldChg chg="addSp modSp add">
        <pc:chgData name="Constanze Malisius Gerhold" userId="9bd1ca8b1906e478" providerId="LiveId" clId="{B00188E1-06B8-4796-8F4A-3F12BF95AC68}" dt="2019-11-04T18:41:46.386" v="4490" actId="6549"/>
        <pc:sldMkLst>
          <pc:docMk/>
          <pc:sldMk cId="962583866" sldId="270"/>
        </pc:sldMkLst>
        <pc:spChg chg="add mod">
          <ac:chgData name="Constanze Malisius Gerhold" userId="9bd1ca8b1906e478" providerId="LiveId" clId="{B00188E1-06B8-4796-8F4A-3F12BF95AC68}" dt="2019-11-04T18:41:46.386" v="4490" actId="6549"/>
          <ac:spMkLst>
            <pc:docMk/>
            <pc:sldMk cId="962583866" sldId="270"/>
            <ac:spMk id="2" creationId="{309308FC-35A4-4191-A0EC-6AFDDF5148AB}"/>
          </ac:spMkLst>
        </pc:spChg>
        <pc:spChg chg="mod">
          <ac:chgData name="Constanze Malisius Gerhold" userId="9bd1ca8b1906e478" providerId="LiveId" clId="{B00188E1-06B8-4796-8F4A-3F12BF95AC68}" dt="2019-11-04T18:28:25.869" v="4153" actId="1076"/>
          <ac:spMkLst>
            <pc:docMk/>
            <pc:sldMk cId="962583866" sldId="270"/>
            <ac:spMk id="7" creationId="{9E228EE3-D8B0-4127-ABF8-224A962450F1}"/>
          </ac:spMkLst>
        </pc:spChg>
        <pc:spChg chg="mod">
          <ac:chgData name="Constanze Malisius Gerhold" userId="9bd1ca8b1906e478" providerId="LiveId" clId="{B00188E1-06B8-4796-8F4A-3F12BF95AC68}" dt="2019-11-04T18:28:28.488" v="4154" actId="1076"/>
          <ac:spMkLst>
            <pc:docMk/>
            <pc:sldMk cId="962583866" sldId="270"/>
            <ac:spMk id="12" creationId="{8D67E019-A808-4529-8C17-5336C788056A}"/>
          </ac:spMkLst>
        </pc:spChg>
      </pc:sldChg>
      <pc:sldChg chg="add del">
        <pc:chgData name="Constanze Malisius Gerhold" userId="9bd1ca8b1906e478" providerId="LiveId" clId="{B00188E1-06B8-4796-8F4A-3F12BF95AC68}" dt="2019-11-03T17:11:09.559" v="20" actId="2696"/>
        <pc:sldMkLst>
          <pc:docMk/>
          <pc:sldMk cId="2911349092" sldId="270"/>
        </pc:sldMkLst>
      </pc:sldChg>
      <pc:sldChg chg="modSp add">
        <pc:chgData name="Constanze Malisius Gerhold" userId="9bd1ca8b1906e478" providerId="LiveId" clId="{B00188E1-06B8-4796-8F4A-3F12BF95AC68}" dt="2019-11-04T11:57:57.490" v="3504" actId="20577"/>
        <pc:sldMkLst>
          <pc:docMk/>
          <pc:sldMk cId="3048596286" sldId="271"/>
        </pc:sldMkLst>
        <pc:spChg chg="mod">
          <ac:chgData name="Constanze Malisius Gerhold" userId="9bd1ca8b1906e478" providerId="LiveId" clId="{B00188E1-06B8-4796-8F4A-3F12BF95AC68}" dt="2019-11-04T11:57:57.490" v="3504" actId="20577"/>
          <ac:spMkLst>
            <pc:docMk/>
            <pc:sldMk cId="3048596286" sldId="271"/>
            <ac:spMk id="2" creationId="{57AFFA1F-2436-4816-B452-9706EA22DEFB}"/>
          </ac:spMkLst>
        </pc:spChg>
      </pc:sldChg>
      <pc:sldChg chg="modSp add ord">
        <pc:chgData name="Constanze Malisius Gerhold" userId="9bd1ca8b1906e478" providerId="LiveId" clId="{B00188E1-06B8-4796-8F4A-3F12BF95AC68}" dt="2019-11-04T18:23:52.818" v="4077"/>
        <pc:sldMkLst>
          <pc:docMk/>
          <pc:sldMk cId="3401202913" sldId="272"/>
        </pc:sldMkLst>
        <pc:spChg chg="mod">
          <ac:chgData name="Constanze Malisius Gerhold" userId="9bd1ca8b1906e478" providerId="LiveId" clId="{B00188E1-06B8-4796-8F4A-3F12BF95AC68}" dt="2019-11-04T12:39:22.775" v="3930" actId="20577"/>
          <ac:spMkLst>
            <pc:docMk/>
            <pc:sldMk cId="3401202913" sldId="272"/>
            <ac:spMk id="2" creationId="{78EC39B2-D1CA-4693-A248-CBFD5B5ED3FD}"/>
          </ac:spMkLst>
        </pc:spChg>
      </pc:sldChg>
      <pc:sldChg chg="addSp delSp modSp add">
        <pc:chgData name="Constanze Malisius Gerhold" userId="9bd1ca8b1906e478" providerId="LiveId" clId="{B00188E1-06B8-4796-8F4A-3F12BF95AC68}" dt="2019-11-04T12:27:24.578" v="3865" actId="1076"/>
        <pc:sldMkLst>
          <pc:docMk/>
          <pc:sldMk cId="1477185760" sldId="273"/>
        </pc:sldMkLst>
        <pc:spChg chg="mod">
          <ac:chgData name="Constanze Malisius Gerhold" userId="9bd1ca8b1906e478" providerId="LiveId" clId="{B00188E1-06B8-4796-8F4A-3F12BF95AC68}" dt="2019-11-04T12:24:22.425" v="3800" actId="20577"/>
          <ac:spMkLst>
            <pc:docMk/>
            <pc:sldMk cId="1477185760" sldId="273"/>
            <ac:spMk id="2" creationId="{B362EB2E-4678-435E-AC3D-8B3EEC580234}"/>
          </ac:spMkLst>
        </pc:spChg>
        <pc:spChg chg="mod">
          <ac:chgData name="Constanze Malisius Gerhold" userId="9bd1ca8b1906e478" providerId="LiveId" clId="{B00188E1-06B8-4796-8F4A-3F12BF95AC68}" dt="2019-11-04T12:21:19.582" v="3715" actId="14100"/>
          <ac:spMkLst>
            <pc:docMk/>
            <pc:sldMk cId="1477185760" sldId="273"/>
            <ac:spMk id="3" creationId="{F5FD87AC-C5FB-47A8-AFB2-240CA6BA769B}"/>
          </ac:spMkLst>
        </pc:spChg>
        <pc:spChg chg="add del mod">
          <ac:chgData name="Constanze Malisius Gerhold" userId="9bd1ca8b1906e478" providerId="LiveId" clId="{B00188E1-06B8-4796-8F4A-3F12BF95AC68}" dt="2019-11-04T12:20:43.941" v="3700" actId="478"/>
          <ac:spMkLst>
            <pc:docMk/>
            <pc:sldMk cId="1477185760" sldId="273"/>
            <ac:spMk id="4" creationId="{C67CA6EA-79CD-4946-9D3B-ED1A3CF9DDFF}"/>
          </ac:spMkLst>
        </pc:spChg>
        <pc:spChg chg="add del mod">
          <ac:chgData name="Constanze Malisius Gerhold" userId="9bd1ca8b1906e478" providerId="LiveId" clId="{B00188E1-06B8-4796-8F4A-3F12BF95AC68}" dt="2019-11-04T12:20:55.998" v="3704"/>
          <ac:spMkLst>
            <pc:docMk/>
            <pc:sldMk cId="1477185760" sldId="273"/>
            <ac:spMk id="5" creationId="{C061F813-A41B-49AE-9278-5F67DA97542B}"/>
          </ac:spMkLst>
        </pc:spChg>
        <pc:spChg chg="add del mod">
          <ac:chgData name="Constanze Malisius Gerhold" userId="9bd1ca8b1906e478" providerId="LiveId" clId="{B00188E1-06B8-4796-8F4A-3F12BF95AC68}" dt="2019-11-04T12:20:59.618" v="3705" actId="478"/>
          <ac:spMkLst>
            <pc:docMk/>
            <pc:sldMk cId="1477185760" sldId="273"/>
            <ac:spMk id="6" creationId="{6AE0D277-1B97-43C2-B227-7BDB925BC4DA}"/>
          </ac:spMkLst>
        </pc:spChg>
        <pc:spChg chg="add mod">
          <ac:chgData name="Constanze Malisius Gerhold" userId="9bd1ca8b1906e478" providerId="LiveId" clId="{B00188E1-06B8-4796-8F4A-3F12BF95AC68}" dt="2019-11-04T12:21:08.207" v="3713" actId="20577"/>
          <ac:spMkLst>
            <pc:docMk/>
            <pc:sldMk cId="1477185760" sldId="273"/>
            <ac:spMk id="7" creationId="{0F08ACDF-20E4-4A2F-96E2-44DB328545ED}"/>
          </ac:spMkLst>
        </pc:spChg>
        <pc:spChg chg="add mod">
          <ac:chgData name="Constanze Malisius Gerhold" userId="9bd1ca8b1906e478" providerId="LiveId" clId="{B00188E1-06B8-4796-8F4A-3F12BF95AC68}" dt="2019-11-04T12:24:07.852" v="3797" actId="1076"/>
          <ac:spMkLst>
            <pc:docMk/>
            <pc:sldMk cId="1477185760" sldId="273"/>
            <ac:spMk id="8" creationId="{EEBE84AE-D4CC-4032-BF39-3CB02B026427}"/>
          </ac:spMkLst>
        </pc:spChg>
        <pc:spChg chg="add mod">
          <ac:chgData name="Constanze Malisius Gerhold" userId="9bd1ca8b1906e478" providerId="LiveId" clId="{B00188E1-06B8-4796-8F4A-3F12BF95AC68}" dt="2019-11-04T12:21:47.097" v="3739" actId="20577"/>
          <ac:spMkLst>
            <pc:docMk/>
            <pc:sldMk cId="1477185760" sldId="273"/>
            <ac:spMk id="9" creationId="{0D05F9A1-6C00-4B18-8C80-935967B1975C}"/>
          </ac:spMkLst>
        </pc:spChg>
        <pc:spChg chg="add mod">
          <ac:chgData name="Constanze Malisius Gerhold" userId="9bd1ca8b1906e478" providerId="LiveId" clId="{B00188E1-06B8-4796-8F4A-3F12BF95AC68}" dt="2019-11-04T12:21:58.156" v="3749" actId="20577"/>
          <ac:spMkLst>
            <pc:docMk/>
            <pc:sldMk cId="1477185760" sldId="273"/>
            <ac:spMk id="10" creationId="{469B6AE2-8824-4E01-8A9B-7DE42AB8AB98}"/>
          </ac:spMkLst>
        </pc:spChg>
        <pc:spChg chg="add mod">
          <ac:chgData name="Constanze Malisius Gerhold" userId="9bd1ca8b1906e478" providerId="LiveId" clId="{B00188E1-06B8-4796-8F4A-3F12BF95AC68}" dt="2019-11-04T12:27:24.578" v="3865" actId="1076"/>
          <ac:spMkLst>
            <pc:docMk/>
            <pc:sldMk cId="1477185760" sldId="273"/>
            <ac:spMk id="11" creationId="{B74F3D78-45E5-4FEF-A2FD-6B965C0110B0}"/>
          </ac:spMkLst>
        </pc:spChg>
        <pc:spChg chg="add mod">
          <ac:chgData name="Constanze Malisius Gerhold" userId="9bd1ca8b1906e478" providerId="LiveId" clId="{B00188E1-06B8-4796-8F4A-3F12BF95AC68}" dt="2019-11-04T12:25:45.960" v="3833" actId="20577"/>
          <ac:spMkLst>
            <pc:docMk/>
            <pc:sldMk cId="1477185760" sldId="273"/>
            <ac:spMk id="18" creationId="{F272DCA2-DFC5-4D47-87B6-9472431958CB}"/>
          </ac:spMkLst>
        </pc:spChg>
        <pc:spChg chg="add del mod">
          <ac:chgData name="Constanze Malisius Gerhold" userId="9bd1ca8b1906e478" providerId="LiveId" clId="{B00188E1-06B8-4796-8F4A-3F12BF95AC68}" dt="2019-11-04T12:26:09.756" v="3836" actId="478"/>
          <ac:spMkLst>
            <pc:docMk/>
            <pc:sldMk cId="1477185760" sldId="273"/>
            <ac:spMk id="19" creationId="{CE0F0C6A-FB0B-4A52-83C8-944A8905AD5E}"/>
          </ac:spMkLst>
        </pc:spChg>
        <pc:cxnChg chg="add mod">
          <ac:chgData name="Constanze Malisius Gerhold" userId="9bd1ca8b1906e478" providerId="LiveId" clId="{B00188E1-06B8-4796-8F4A-3F12BF95AC68}" dt="2019-11-04T12:23:31.636" v="3789" actId="692"/>
          <ac:cxnSpMkLst>
            <pc:docMk/>
            <pc:sldMk cId="1477185760" sldId="273"/>
            <ac:cxnSpMk id="13" creationId="{085E7C57-1DF9-4118-8CE1-480001CA1937}"/>
          </ac:cxnSpMkLst>
        </pc:cxnChg>
        <pc:cxnChg chg="add mod">
          <ac:chgData name="Constanze Malisius Gerhold" userId="9bd1ca8b1906e478" providerId="LiveId" clId="{B00188E1-06B8-4796-8F4A-3F12BF95AC68}" dt="2019-11-04T12:23:40.594" v="3791" actId="1076"/>
          <ac:cxnSpMkLst>
            <pc:docMk/>
            <pc:sldMk cId="1477185760" sldId="273"/>
            <ac:cxnSpMk id="14" creationId="{250F05F7-4855-49AC-8F09-9929967AD780}"/>
          </ac:cxnSpMkLst>
        </pc:cxnChg>
        <pc:cxnChg chg="add mod">
          <ac:chgData name="Constanze Malisius Gerhold" userId="9bd1ca8b1906e478" providerId="LiveId" clId="{B00188E1-06B8-4796-8F4A-3F12BF95AC68}" dt="2019-11-04T12:23:55.549" v="3794" actId="692"/>
          <ac:cxnSpMkLst>
            <pc:docMk/>
            <pc:sldMk cId="1477185760" sldId="273"/>
            <ac:cxnSpMk id="16" creationId="{74DBC8AB-015E-4C0B-BBAA-2408222A62E5}"/>
          </ac:cxnSpMkLst>
        </pc:cxnChg>
        <pc:cxnChg chg="add mod">
          <ac:chgData name="Constanze Malisius Gerhold" userId="9bd1ca8b1906e478" providerId="LiveId" clId="{B00188E1-06B8-4796-8F4A-3F12BF95AC68}" dt="2019-11-04T12:24:04.623" v="3796" actId="1076"/>
          <ac:cxnSpMkLst>
            <pc:docMk/>
            <pc:sldMk cId="1477185760" sldId="273"/>
            <ac:cxnSpMk id="17" creationId="{FA45E9E6-2167-4E49-9EB0-560B350E91AE}"/>
          </ac:cxnSpMkLst>
        </pc:cxnChg>
        <pc:cxnChg chg="add mod">
          <ac:chgData name="Constanze Malisius Gerhold" userId="9bd1ca8b1906e478" providerId="LiveId" clId="{B00188E1-06B8-4796-8F4A-3F12BF95AC68}" dt="2019-11-04T12:26:29.752" v="3850" actId="692"/>
          <ac:cxnSpMkLst>
            <pc:docMk/>
            <pc:sldMk cId="1477185760" sldId="273"/>
            <ac:cxnSpMk id="21" creationId="{BEDE06B2-6CD8-4930-A2E0-4862626590FB}"/>
          </ac:cxnSpMkLst>
        </pc:cxnChg>
      </pc:sldChg>
      <pc:sldChg chg="modSp add del">
        <pc:chgData name="Constanze Malisius Gerhold" userId="9bd1ca8b1906e478" providerId="LiveId" clId="{B00188E1-06B8-4796-8F4A-3F12BF95AC68}" dt="2019-11-04T12:12:37.020" v="3559" actId="2696"/>
        <pc:sldMkLst>
          <pc:docMk/>
          <pc:sldMk cId="2288540198" sldId="273"/>
        </pc:sldMkLst>
        <pc:spChg chg="mod">
          <ac:chgData name="Constanze Malisius Gerhold" userId="9bd1ca8b1906e478" providerId="LiveId" clId="{B00188E1-06B8-4796-8F4A-3F12BF95AC68}" dt="2019-11-04T12:12:07.671" v="3557" actId="20577"/>
          <ac:spMkLst>
            <pc:docMk/>
            <pc:sldMk cId="2288540198" sldId="273"/>
            <ac:spMk id="2" creationId="{C099491F-2A21-4208-B568-CB157AA69F27}"/>
          </ac:spMkLst>
        </pc:spChg>
      </pc:sldChg>
      <pc:sldChg chg="modSp add">
        <pc:chgData name="Constanze Malisius Gerhold" userId="9bd1ca8b1906e478" providerId="LiveId" clId="{B00188E1-06B8-4796-8F4A-3F12BF95AC68}" dt="2019-11-04T12:28:51.435" v="3919" actId="20577"/>
        <pc:sldMkLst>
          <pc:docMk/>
          <pc:sldMk cId="2201556338" sldId="274"/>
        </pc:sldMkLst>
        <pc:spChg chg="mod">
          <ac:chgData name="Constanze Malisius Gerhold" userId="9bd1ca8b1906e478" providerId="LiveId" clId="{B00188E1-06B8-4796-8F4A-3F12BF95AC68}" dt="2019-11-04T12:28:51.435" v="3919" actId="20577"/>
          <ac:spMkLst>
            <pc:docMk/>
            <pc:sldMk cId="2201556338" sldId="274"/>
            <ac:spMk id="2" creationId="{8185D42F-65CF-452D-A8F8-BDA275168087}"/>
          </ac:spMkLst>
        </pc:spChg>
      </pc:sldChg>
      <pc:sldChg chg="modSp add ord">
        <pc:chgData name="Constanze Malisius Gerhold" userId="9bd1ca8b1906e478" providerId="LiveId" clId="{B00188E1-06B8-4796-8F4A-3F12BF95AC68}" dt="2019-11-04T12:52:13.016" v="3975"/>
        <pc:sldMkLst>
          <pc:docMk/>
          <pc:sldMk cId="490812023" sldId="275"/>
        </pc:sldMkLst>
        <pc:spChg chg="mod">
          <ac:chgData name="Constanze Malisius Gerhold" userId="9bd1ca8b1906e478" providerId="LiveId" clId="{B00188E1-06B8-4796-8F4A-3F12BF95AC68}" dt="2019-11-04T12:46:32.606" v="3973" actId="20577"/>
          <ac:spMkLst>
            <pc:docMk/>
            <pc:sldMk cId="490812023" sldId="275"/>
            <ac:spMk id="2" creationId="{B9C542D9-4918-4D5F-8D36-E757E5B90316}"/>
          </ac:spMkLst>
        </pc:spChg>
      </pc:sldChg>
      <pc:sldChg chg="addSp delSp modSp add ord">
        <pc:chgData name="Constanze Malisius Gerhold" userId="9bd1ca8b1906e478" providerId="LiveId" clId="{B00188E1-06B8-4796-8F4A-3F12BF95AC68}" dt="2019-11-04T18:30:07.126" v="4184" actId="20577"/>
        <pc:sldMkLst>
          <pc:docMk/>
          <pc:sldMk cId="3237592171" sldId="276"/>
        </pc:sldMkLst>
        <pc:spChg chg="del">
          <ac:chgData name="Constanze Malisius Gerhold" userId="9bd1ca8b1906e478" providerId="LiveId" clId="{B00188E1-06B8-4796-8F4A-3F12BF95AC68}" dt="2019-11-04T18:11:44.100" v="3983" actId="478"/>
          <ac:spMkLst>
            <pc:docMk/>
            <pc:sldMk cId="3237592171" sldId="276"/>
            <ac:spMk id="2" creationId="{CC71EAF4-70DD-4DB2-AD7B-6559225720FD}"/>
          </ac:spMkLst>
        </pc:spChg>
        <pc:spChg chg="del mod">
          <ac:chgData name="Constanze Malisius Gerhold" userId="9bd1ca8b1906e478" providerId="LiveId" clId="{B00188E1-06B8-4796-8F4A-3F12BF95AC68}" dt="2019-11-04T18:11:39.554" v="3982" actId="478"/>
          <ac:spMkLst>
            <pc:docMk/>
            <pc:sldMk cId="3237592171" sldId="276"/>
            <ac:spMk id="3" creationId="{09A88883-7872-45D5-B041-A4ACE7A42A33}"/>
          </ac:spMkLst>
        </pc:spChg>
        <pc:spChg chg="add mod">
          <ac:chgData name="Constanze Malisius Gerhold" userId="9bd1ca8b1906e478" providerId="LiveId" clId="{B00188E1-06B8-4796-8F4A-3F12BF95AC68}" dt="2019-11-04T18:30:07.126" v="4184" actId="20577"/>
          <ac:spMkLst>
            <pc:docMk/>
            <pc:sldMk cId="3237592171" sldId="276"/>
            <ac:spMk id="4" creationId="{22B5E928-A79E-4BCB-A521-F1FB021C08EE}"/>
          </ac:spMkLst>
        </pc:spChg>
      </pc:sldChg>
      <pc:sldChg chg="addSp delSp modSp add ord">
        <pc:chgData name="Constanze Malisius Gerhold" userId="9bd1ca8b1906e478" providerId="LiveId" clId="{B00188E1-06B8-4796-8F4A-3F12BF95AC68}" dt="2019-11-04T18:33:56.520" v="4353" actId="20577"/>
        <pc:sldMkLst>
          <pc:docMk/>
          <pc:sldMk cId="2612821463" sldId="277"/>
        </pc:sldMkLst>
        <pc:spChg chg="del">
          <ac:chgData name="Constanze Malisius Gerhold" userId="9bd1ca8b1906e478" providerId="LiveId" clId="{B00188E1-06B8-4796-8F4A-3F12BF95AC68}" dt="2019-11-04T18:12:27.597" v="3987" actId="478"/>
          <ac:spMkLst>
            <pc:docMk/>
            <pc:sldMk cId="2612821463" sldId="277"/>
            <ac:spMk id="2" creationId="{4F020777-1564-48BB-B711-2BD6E95D9282}"/>
          </ac:spMkLst>
        </pc:spChg>
        <pc:spChg chg="del">
          <ac:chgData name="Constanze Malisius Gerhold" userId="9bd1ca8b1906e478" providerId="LiveId" clId="{B00188E1-06B8-4796-8F4A-3F12BF95AC68}" dt="2019-11-04T18:12:31.598" v="3988" actId="478"/>
          <ac:spMkLst>
            <pc:docMk/>
            <pc:sldMk cId="2612821463" sldId="277"/>
            <ac:spMk id="3" creationId="{B5CD5A57-0429-42B7-8A75-C9D319F8D47D}"/>
          </ac:spMkLst>
        </pc:spChg>
        <pc:spChg chg="add mod">
          <ac:chgData name="Constanze Malisius Gerhold" userId="9bd1ca8b1906e478" providerId="LiveId" clId="{B00188E1-06B8-4796-8F4A-3F12BF95AC68}" dt="2019-11-04T18:33:56.520" v="4353" actId="20577"/>
          <ac:spMkLst>
            <pc:docMk/>
            <pc:sldMk cId="2612821463" sldId="277"/>
            <ac:spMk id="4" creationId="{40C169C4-A875-48EE-9569-945B16CD6FB4}"/>
          </ac:spMkLst>
        </pc:spChg>
      </pc:sldChg>
      <pc:sldChg chg="addSp delSp modSp add">
        <pc:chgData name="Constanze Malisius Gerhold" userId="9bd1ca8b1906e478" providerId="LiveId" clId="{B00188E1-06B8-4796-8F4A-3F12BF95AC68}" dt="2019-11-04T18:36:57.561" v="4444" actId="1076"/>
        <pc:sldMkLst>
          <pc:docMk/>
          <pc:sldMk cId="2604861907" sldId="278"/>
        </pc:sldMkLst>
        <pc:spChg chg="del">
          <ac:chgData name="Constanze Malisius Gerhold" userId="9bd1ca8b1906e478" providerId="LiveId" clId="{B00188E1-06B8-4796-8F4A-3F12BF95AC68}" dt="2019-11-04T18:13:18.039" v="3997" actId="478"/>
          <ac:spMkLst>
            <pc:docMk/>
            <pc:sldMk cId="2604861907" sldId="278"/>
            <ac:spMk id="2" creationId="{BF9DD331-22D8-40D1-B17F-E9D065522771}"/>
          </ac:spMkLst>
        </pc:spChg>
        <pc:spChg chg="del">
          <ac:chgData name="Constanze Malisius Gerhold" userId="9bd1ca8b1906e478" providerId="LiveId" clId="{B00188E1-06B8-4796-8F4A-3F12BF95AC68}" dt="2019-11-04T18:13:19.930" v="3998" actId="478"/>
          <ac:spMkLst>
            <pc:docMk/>
            <pc:sldMk cId="2604861907" sldId="278"/>
            <ac:spMk id="3" creationId="{5F197B94-CB54-4930-94D5-11A83F84CE7A}"/>
          </ac:spMkLst>
        </pc:spChg>
        <pc:spChg chg="add mod">
          <ac:chgData name="Constanze Malisius Gerhold" userId="9bd1ca8b1906e478" providerId="LiveId" clId="{B00188E1-06B8-4796-8F4A-3F12BF95AC68}" dt="2019-11-04T18:36:57.561" v="4444" actId="1076"/>
          <ac:spMkLst>
            <pc:docMk/>
            <pc:sldMk cId="2604861907" sldId="278"/>
            <ac:spMk id="4" creationId="{B93E0B19-2077-488E-9519-BB27A2D0BD49}"/>
          </ac:spMkLst>
        </pc:spChg>
      </pc:sldChg>
      <pc:sldChg chg="delSp modSp add ord">
        <pc:chgData name="Constanze Malisius Gerhold" userId="9bd1ca8b1906e478" providerId="LiveId" clId="{B00188E1-06B8-4796-8F4A-3F12BF95AC68}" dt="2019-11-04T18:38:33.199" v="4474" actId="20577"/>
        <pc:sldMkLst>
          <pc:docMk/>
          <pc:sldMk cId="2980505565" sldId="279"/>
        </pc:sldMkLst>
        <pc:spChg chg="del">
          <ac:chgData name="Constanze Malisius Gerhold" userId="9bd1ca8b1906e478" providerId="LiveId" clId="{B00188E1-06B8-4796-8F4A-3F12BF95AC68}" dt="2019-11-04T18:13:58.603" v="4005" actId="478"/>
          <ac:spMkLst>
            <pc:docMk/>
            <pc:sldMk cId="2980505565" sldId="279"/>
            <ac:spMk id="2" creationId="{578C0BF5-552C-4490-964B-098671C2D785}"/>
          </ac:spMkLst>
        </pc:spChg>
        <pc:spChg chg="mod">
          <ac:chgData name="Constanze Malisius Gerhold" userId="9bd1ca8b1906e478" providerId="LiveId" clId="{B00188E1-06B8-4796-8F4A-3F12BF95AC68}" dt="2019-11-04T18:38:33.199" v="4474" actId="20577"/>
          <ac:spMkLst>
            <pc:docMk/>
            <pc:sldMk cId="2980505565" sldId="279"/>
            <ac:spMk id="3" creationId="{9FA0131B-C44D-4CF3-AAFB-F3F07DA56130}"/>
          </ac:spMkLst>
        </pc:spChg>
      </pc:sldChg>
      <pc:sldChg chg="delSp modSp add">
        <pc:chgData name="Constanze Malisius Gerhold" userId="9bd1ca8b1906e478" providerId="LiveId" clId="{B00188E1-06B8-4796-8F4A-3F12BF95AC68}" dt="2019-11-04T18:14:35.763" v="4010" actId="478"/>
        <pc:sldMkLst>
          <pc:docMk/>
          <pc:sldMk cId="1130651364" sldId="280"/>
        </pc:sldMkLst>
        <pc:spChg chg="del">
          <ac:chgData name="Constanze Malisius Gerhold" userId="9bd1ca8b1906e478" providerId="LiveId" clId="{B00188E1-06B8-4796-8F4A-3F12BF95AC68}" dt="2019-11-04T18:14:35.763" v="4010" actId="478"/>
          <ac:spMkLst>
            <pc:docMk/>
            <pc:sldMk cId="1130651364" sldId="280"/>
            <ac:spMk id="2" creationId="{1D35257D-16A6-4670-9789-2925C43D7B9C}"/>
          </ac:spMkLst>
        </pc:spChg>
        <pc:spChg chg="mod">
          <ac:chgData name="Constanze Malisius Gerhold" userId="9bd1ca8b1906e478" providerId="LiveId" clId="{B00188E1-06B8-4796-8F4A-3F12BF95AC68}" dt="2019-11-04T18:14:31.967" v="4009"/>
          <ac:spMkLst>
            <pc:docMk/>
            <pc:sldMk cId="1130651364" sldId="280"/>
            <ac:spMk id="3" creationId="{8D944978-2BBF-43C9-913B-553E653DF79E}"/>
          </ac:spMkLst>
        </pc:spChg>
      </pc:sldChg>
      <pc:sldChg chg="delSp modSp add ord">
        <pc:chgData name="Constanze Malisius Gerhold" userId="9bd1ca8b1906e478" providerId="LiveId" clId="{B00188E1-06B8-4796-8F4A-3F12BF95AC68}" dt="2019-11-04T18:25:34.905" v="4124" actId="14100"/>
        <pc:sldMkLst>
          <pc:docMk/>
          <pc:sldMk cId="1727204215" sldId="281"/>
        </pc:sldMkLst>
        <pc:spChg chg="del">
          <ac:chgData name="Constanze Malisius Gerhold" userId="9bd1ca8b1906e478" providerId="LiveId" clId="{B00188E1-06B8-4796-8F4A-3F12BF95AC68}" dt="2019-11-04T18:15:25.202" v="4015" actId="478"/>
          <ac:spMkLst>
            <pc:docMk/>
            <pc:sldMk cId="1727204215" sldId="281"/>
            <ac:spMk id="2" creationId="{90335685-E4E9-4CAF-892C-798BDB62DDFB}"/>
          </ac:spMkLst>
        </pc:spChg>
        <pc:spChg chg="mod">
          <ac:chgData name="Constanze Malisius Gerhold" userId="9bd1ca8b1906e478" providerId="LiveId" clId="{B00188E1-06B8-4796-8F4A-3F12BF95AC68}" dt="2019-11-04T18:25:34.905" v="4124" actId="14100"/>
          <ac:spMkLst>
            <pc:docMk/>
            <pc:sldMk cId="1727204215" sldId="281"/>
            <ac:spMk id="3" creationId="{F11E4346-DBD9-4FC5-90F9-5B12269E64AF}"/>
          </ac:spMkLst>
        </pc:spChg>
      </pc:sldChg>
      <pc:sldChg chg="addSp modSp add">
        <pc:chgData name="Constanze Malisius Gerhold" userId="9bd1ca8b1906e478" providerId="LiveId" clId="{B00188E1-06B8-4796-8F4A-3F12BF95AC68}" dt="2019-11-04T18:26:07.170" v="4140" actId="20577"/>
        <pc:sldMkLst>
          <pc:docMk/>
          <pc:sldMk cId="2081478979" sldId="282"/>
        </pc:sldMkLst>
        <pc:spChg chg="mod">
          <ac:chgData name="Constanze Malisius Gerhold" userId="9bd1ca8b1906e478" providerId="LiveId" clId="{B00188E1-06B8-4796-8F4A-3F12BF95AC68}" dt="2019-11-04T18:26:07.170" v="4140" actId="20577"/>
          <ac:spMkLst>
            <pc:docMk/>
            <pc:sldMk cId="2081478979" sldId="282"/>
            <ac:spMk id="3" creationId="{2DFF8744-B198-4E5D-9A9A-41B1E79F40F0}"/>
          </ac:spMkLst>
        </pc:spChg>
        <pc:spChg chg="add">
          <ac:chgData name="Constanze Malisius Gerhold" userId="9bd1ca8b1906e478" providerId="LiveId" clId="{B00188E1-06B8-4796-8F4A-3F12BF95AC68}" dt="2019-11-04T18:15:51.203" v="4017"/>
          <ac:spMkLst>
            <pc:docMk/>
            <pc:sldMk cId="2081478979" sldId="282"/>
            <ac:spMk id="4" creationId="{531ED81F-660D-48BB-B541-CD6A3B302029}"/>
          </ac:spMkLst>
        </pc:spChg>
      </pc:sldChg>
      <pc:sldChg chg="delSp modSp add">
        <pc:chgData name="Constanze Malisius Gerhold" userId="9bd1ca8b1906e478" providerId="LiveId" clId="{B00188E1-06B8-4796-8F4A-3F12BF95AC68}" dt="2019-11-04T18:16:32.937" v="4027" actId="27636"/>
        <pc:sldMkLst>
          <pc:docMk/>
          <pc:sldMk cId="89083969" sldId="283"/>
        </pc:sldMkLst>
        <pc:spChg chg="del">
          <ac:chgData name="Constanze Malisius Gerhold" userId="9bd1ca8b1906e478" providerId="LiveId" clId="{B00188E1-06B8-4796-8F4A-3F12BF95AC68}" dt="2019-11-04T18:16:23.026" v="4021" actId="478"/>
          <ac:spMkLst>
            <pc:docMk/>
            <pc:sldMk cId="89083969" sldId="283"/>
            <ac:spMk id="2" creationId="{E8AA223B-B50D-40FD-8ADC-6B8059872F5A}"/>
          </ac:spMkLst>
        </pc:spChg>
        <pc:spChg chg="mod">
          <ac:chgData name="Constanze Malisius Gerhold" userId="9bd1ca8b1906e478" providerId="LiveId" clId="{B00188E1-06B8-4796-8F4A-3F12BF95AC68}" dt="2019-11-04T18:16:32.937" v="4027" actId="27636"/>
          <ac:spMkLst>
            <pc:docMk/>
            <pc:sldMk cId="89083969" sldId="283"/>
            <ac:spMk id="3" creationId="{B4876E10-2BF6-42F0-9A92-01644D437899}"/>
          </ac:spMkLst>
        </pc:spChg>
      </pc:sldChg>
      <pc:sldChg chg="modSp add">
        <pc:chgData name="Constanze Malisius Gerhold" userId="9bd1ca8b1906e478" providerId="LiveId" clId="{B00188E1-06B8-4796-8F4A-3F12BF95AC68}" dt="2019-11-04T18:16:51.058" v="4029"/>
        <pc:sldMkLst>
          <pc:docMk/>
          <pc:sldMk cId="3364961712" sldId="284"/>
        </pc:sldMkLst>
        <pc:spChg chg="mod">
          <ac:chgData name="Constanze Malisius Gerhold" userId="9bd1ca8b1906e478" providerId="LiveId" clId="{B00188E1-06B8-4796-8F4A-3F12BF95AC68}" dt="2019-11-04T18:16:51.058" v="4029"/>
          <ac:spMkLst>
            <pc:docMk/>
            <pc:sldMk cId="3364961712" sldId="284"/>
            <ac:spMk id="3" creationId="{929AF183-99E7-4FC7-BE20-224D2E19342C}"/>
          </ac:spMkLst>
        </pc:spChg>
      </pc:sldChg>
      <pc:sldChg chg="addSp modSp add">
        <pc:chgData name="Constanze Malisius Gerhold" userId="9bd1ca8b1906e478" providerId="LiveId" clId="{B00188E1-06B8-4796-8F4A-3F12BF95AC68}" dt="2019-11-04T18:40:50.199" v="4476" actId="14100"/>
        <pc:sldMkLst>
          <pc:docMk/>
          <pc:sldMk cId="2115279202" sldId="285"/>
        </pc:sldMkLst>
        <pc:spChg chg="add mod">
          <ac:chgData name="Constanze Malisius Gerhold" userId="9bd1ca8b1906e478" providerId="LiveId" clId="{B00188E1-06B8-4796-8F4A-3F12BF95AC68}" dt="2019-11-04T18:40:50.199" v="4476" actId="14100"/>
          <ac:spMkLst>
            <pc:docMk/>
            <pc:sldMk cId="2115279202" sldId="285"/>
            <ac:spMk id="2" creationId="{88BC85B9-4CFF-4702-8019-5ED326625BEF}"/>
          </ac:spMkLst>
        </pc:spChg>
      </pc:sldChg>
      <pc:sldChg chg="addSp modSp add">
        <pc:chgData name="Constanze Malisius Gerhold" userId="9bd1ca8b1906e478" providerId="LiveId" clId="{B00188E1-06B8-4796-8F4A-3F12BF95AC68}" dt="2019-11-04T18:41:29.664" v="4486" actId="6549"/>
        <pc:sldMkLst>
          <pc:docMk/>
          <pc:sldMk cId="3785965652" sldId="286"/>
        </pc:sldMkLst>
        <pc:spChg chg="add mod">
          <ac:chgData name="Constanze Malisius Gerhold" userId="9bd1ca8b1906e478" providerId="LiveId" clId="{B00188E1-06B8-4796-8F4A-3F12BF95AC68}" dt="2019-11-04T18:41:29.664" v="4486" actId="6549"/>
          <ac:spMkLst>
            <pc:docMk/>
            <pc:sldMk cId="3785965652" sldId="286"/>
            <ac:spMk id="2" creationId="{F9D5DF33-F6D7-4FFE-A44B-8812D1951826}"/>
          </ac:spMkLst>
        </pc:spChg>
      </pc:sldChg>
      <pc:sldChg chg="modSp add ord">
        <pc:chgData name="Constanze Malisius Gerhold" userId="9bd1ca8b1906e478" providerId="LiveId" clId="{B00188E1-06B8-4796-8F4A-3F12BF95AC68}" dt="2019-11-04T18:42:00.976" v="4491"/>
        <pc:sldMkLst>
          <pc:docMk/>
          <pc:sldMk cId="722186288" sldId="287"/>
        </pc:sldMkLst>
        <pc:spChg chg="mod">
          <ac:chgData name="Constanze Malisius Gerhold" userId="9bd1ca8b1906e478" providerId="LiveId" clId="{B00188E1-06B8-4796-8F4A-3F12BF95AC68}" dt="2019-11-04T18:17:47.287" v="4035"/>
          <ac:spMkLst>
            <pc:docMk/>
            <pc:sldMk cId="722186288" sldId="287"/>
            <ac:spMk id="3" creationId="{AB667F10-A2B4-48AF-B9A3-E7FC128DDFCA}"/>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44283" cy="498295"/>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sz="quarter" idx="1"/>
          </p:nvPr>
        </p:nvSpPr>
        <p:spPr>
          <a:xfrm>
            <a:off x="3848645" y="0"/>
            <a:ext cx="2944283" cy="498295"/>
          </a:xfrm>
          <a:prstGeom prst="rect">
            <a:avLst/>
          </a:prstGeom>
        </p:spPr>
        <p:txBody>
          <a:bodyPr vert="horz" lIns="91440" tIns="45720" rIns="91440" bIns="45720" rtlCol="0"/>
          <a:lstStyle>
            <a:lvl1pPr algn="r">
              <a:defRPr sz="1200"/>
            </a:lvl1pPr>
          </a:lstStyle>
          <a:p>
            <a:fld id="{3F4C2DE9-3519-498E-B139-687D73F0950D}" type="datetimeFigureOut">
              <a:rPr lang="de-DE" smtClean="0"/>
              <a:t>26.11.2019</a:t>
            </a:fld>
            <a:endParaRPr lang="de-DE"/>
          </a:p>
        </p:txBody>
      </p:sp>
      <p:sp>
        <p:nvSpPr>
          <p:cNvPr id="4" name="Fußzeilenplatzhalter 3"/>
          <p:cNvSpPr>
            <a:spLocks noGrp="1"/>
          </p:cNvSpPr>
          <p:nvPr>
            <p:ph type="ftr" sz="quarter" idx="2"/>
          </p:nvPr>
        </p:nvSpPr>
        <p:spPr>
          <a:xfrm>
            <a:off x="0" y="9433107"/>
            <a:ext cx="2944283" cy="498294"/>
          </a:xfrm>
          <a:prstGeom prst="rect">
            <a:avLst/>
          </a:prstGeom>
        </p:spPr>
        <p:txBody>
          <a:bodyPr vert="horz" lIns="91440" tIns="45720" rIns="91440" bIns="45720" rtlCol="0" anchor="b"/>
          <a:lstStyle>
            <a:lvl1pPr algn="l">
              <a:defRPr sz="1200"/>
            </a:lvl1pPr>
          </a:lstStyle>
          <a:p>
            <a:endParaRPr lang="de-DE"/>
          </a:p>
        </p:txBody>
      </p:sp>
      <p:sp>
        <p:nvSpPr>
          <p:cNvPr id="5" name="Foliennummernplatzhalter 4"/>
          <p:cNvSpPr>
            <a:spLocks noGrp="1"/>
          </p:cNvSpPr>
          <p:nvPr>
            <p:ph type="sldNum" sz="quarter" idx="3"/>
          </p:nvPr>
        </p:nvSpPr>
        <p:spPr>
          <a:xfrm>
            <a:off x="3848645" y="9433107"/>
            <a:ext cx="2944283" cy="498294"/>
          </a:xfrm>
          <a:prstGeom prst="rect">
            <a:avLst/>
          </a:prstGeom>
        </p:spPr>
        <p:txBody>
          <a:bodyPr vert="horz" lIns="91440" tIns="45720" rIns="91440" bIns="45720" rtlCol="0" anchor="b"/>
          <a:lstStyle>
            <a:lvl1pPr algn="r">
              <a:defRPr sz="1200"/>
            </a:lvl1pPr>
          </a:lstStyle>
          <a:p>
            <a:fld id="{F47EA6A3-87BA-47F2-BB90-8BA07B12FD66}" type="slidenum">
              <a:rPr lang="de-DE" smtClean="0"/>
              <a:t>‹Nr.›</a:t>
            </a:fld>
            <a:endParaRPr lang="de-DE"/>
          </a:p>
        </p:txBody>
      </p:sp>
    </p:spTree>
    <p:extLst>
      <p:ext uri="{BB962C8B-B14F-4D97-AF65-F5344CB8AC3E}">
        <p14:creationId xmlns:p14="http://schemas.microsoft.com/office/powerpoint/2010/main" val="259615223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44283" cy="498295"/>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48645" y="0"/>
            <a:ext cx="2944283" cy="498295"/>
          </a:xfrm>
          <a:prstGeom prst="rect">
            <a:avLst/>
          </a:prstGeom>
        </p:spPr>
        <p:txBody>
          <a:bodyPr vert="horz" lIns="91440" tIns="45720" rIns="91440" bIns="45720" rtlCol="0"/>
          <a:lstStyle>
            <a:lvl1pPr algn="r">
              <a:defRPr sz="1200"/>
            </a:lvl1pPr>
          </a:lstStyle>
          <a:p>
            <a:fld id="{0CD83E34-9794-4B1D-8681-A918AC8F5EB8}" type="datetimeFigureOut">
              <a:rPr lang="de-DE" smtClean="0"/>
              <a:t>26.11.2019</a:t>
            </a:fld>
            <a:endParaRPr lang="de-DE"/>
          </a:p>
        </p:txBody>
      </p:sp>
      <p:sp>
        <p:nvSpPr>
          <p:cNvPr id="4" name="Folienbildplatzhalter 3"/>
          <p:cNvSpPr>
            <a:spLocks noGrp="1" noRot="1" noChangeAspect="1"/>
          </p:cNvSpPr>
          <p:nvPr>
            <p:ph type="sldImg" idx="2"/>
          </p:nvPr>
        </p:nvSpPr>
        <p:spPr>
          <a:xfrm>
            <a:off x="419100" y="1241425"/>
            <a:ext cx="5956300" cy="3351213"/>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79450" y="4779486"/>
            <a:ext cx="5435600" cy="3910489"/>
          </a:xfrm>
          <a:prstGeom prst="rect">
            <a:avLst/>
          </a:prstGeom>
        </p:spPr>
        <p:txBody>
          <a:bodyPr vert="horz" lIns="91440" tIns="45720" rIns="91440" bIns="45720" rtlCol="0"/>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9433107"/>
            <a:ext cx="2944283" cy="498294"/>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48645" y="9433107"/>
            <a:ext cx="2944283" cy="498294"/>
          </a:xfrm>
          <a:prstGeom prst="rect">
            <a:avLst/>
          </a:prstGeom>
        </p:spPr>
        <p:txBody>
          <a:bodyPr vert="horz" lIns="91440" tIns="45720" rIns="91440" bIns="45720" rtlCol="0" anchor="b"/>
          <a:lstStyle>
            <a:lvl1pPr algn="r">
              <a:defRPr sz="1200"/>
            </a:lvl1pPr>
          </a:lstStyle>
          <a:p>
            <a:fld id="{61C370E2-2E8B-4FF2-99B8-936C551A8052}" type="slidenum">
              <a:rPr lang="de-DE" smtClean="0"/>
              <a:t>‹Nr.›</a:t>
            </a:fld>
            <a:endParaRPr lang="de-DE"/>
          </a:p>
        </p:txBody>
      </p:sp>
    </p:spTree>
    <p:extLst>
      <p:ext uri="{BB962C8B-B14F-4D97-AF65-F5344CB8AC3E}">
        <p14:creationId xmlns:p14="http://schemas.microsoft.com/office/powerpoint/2010/main" val="56644733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a:xfrm>
            <a:off x="679450" y="4779485"/>
            <a:ext cx="5435600" cy="5024589"/>
          </a:xfrm>
        </p:spPr>
        <p:txBody>
          <a:bodyPr/>
          <a:lstStyle/>
          <a:p>
            <a:endParaRPr lang="de-DE" dirty="0"/>
          </a:p>
        </p:txBody>
      </p:sp>
      <p:sp>
        <p:nvSpPr>
          <p:cNvPr id="4" name="Foliennummernplatzhalter 3"/>
          <p:cNvSpPr>
            <a:spLocks noGrp="1"/>
          </p:cNvSpPr>
          <p:nvPr>
            <p:ph type="sldNum" sz="quarter" idx="5"/>
          </p:nvPr>
        </p:nvSpPr>
        <p:spPr/>
        <p:txBody>
          <a:bodyPr/>
          <a:lstStyle/>
          <a:p>
            <a:fld id="{61C370E2-2E8B-4FF2-99B8-936C551A8052}" type="slidenum">
              <a:rPr lang="de-DE" smtClean="0"/>
              <a:t>1</a:t>
            </a:fld>
            <a:endParaRPr lang="de-DE"/>
          </a:p>
        </p:txBody>
      </p:sp>
    </p:spTree>
    <p:extLst>
      <p:ext uri="{BB962C8B-B14F-4D97-AF65-F5344CB8AC3E}">
        <p14:creationId xmlns:p14="http://schemas.microsoft.com/office/powerpoint/2010/main" val="16869093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5"/>
          </p:nvPr>
        </p:nvSpPr>
        <p:spPr/>
        <p:txBody>
          <a:bodyPr/>
          <a:lstStyle/>
          <a:p>
            <a:fld id="{61C370E2-2E8B-4FF2-99B8-936C551A8052}" type="slidenum">
              <a:rPr lang="de-DE" smtClean="0"/>
              <a:t>11</a:t>
            </a:fld>
            <a:endParaRPr lang="de-DE"/>
          </a:p>
        </p:txBody>
      </p:sp>
    </p:spTree>
    <p:extLst>
      <p:ext uri="{BB962C8B-B14F-4D97-AF65-F5344CB8AC3E}">
        <p14:creationId xmlns:p14="http://schemas.microsoft.com/office/powerpoint/2010/main" val="48543484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a:p>
        </p:txBody>
      </p:sp>
      <p:sp>
        <p:nvSpPr>
          <p:cNvPr id="4" name="Foliennummernplatzhalter 3"/>
          <p:cNvSpPr>
            <a:spLocks noGrp="1"/>
          </p:cNvSpPr>
          <p:nvPr>
            <p:ph type="sldNum" sz="quarter" idx="5"/>
          </p:nvPr>
        </p:nvSpPr>
        <p:spPr/>
        <p:txBody>
          <a:bodyPr/>
          <a:lstStyle/>
          <a:p>
            <a:fld id="{61C370E2-2E8B-4FF2-99B8-936C551A8052}" type="slidenum">
              <a:rPr lang="de-DE" smtClean="0"/>
              <a:t>12</a:t>
            </a:fld>
            <a:endParaRPr lang="de-DE"/>
          </a:p>
        </p:txBody>
      </p:sp>
    </p:spTree>
    <p:extLst>
      <p:ext uri="{BB962C8B-B14F-4D97-AF65-F5344CB8AC3E}">
        <p14:creationId xmlns:p14="http://schemas.microsoft.com/office/powerpoint/2010/main" val="158568844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5"/>
          </p:nvPr>
        </p:nvSpPr>
        <p:spPr/>
        <p:txBody>
          <a:bodyPr/>
          <a:lstStyle/>
          <a:p>
            <a:fld id="{61C370E2-2E8B-4FF2-99B8-936C551A8052}" type="slidenum">
              <a:rPr lang="de-DE" smtClean="0"/>
              <a:t>13</a:t>
            </a:fld>
            <a:endParaRPr lang="de-DE"/>
          </a:p>
        </p:txBody>
      </p:sp>
    </p:spTree>
    <p:extLst>
      <p:ext uri="{BB962C8B-B14F-4D97-AF65-F5344CB8AC3E}">
        <p14:creationId xmlns:p14="http://schemas.microsoft.com/office/powerpoint/2010/main" val="207610663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5"/>
          </p:nvPr>
        </p:nvSpPr>
        <p:spPr/>
        <p:txBody>
          <a:bodyPr/>
          <a:lstStyle/>
          <a:p>
            <a:fld id="{61C370E2-2E8B-4FF2-99B8-936C551A8052}" type="slidenum">
              <a:rPr lang="de-DE" smtClean="0"/>
              <a:t>14</a:t>
            </a:fld>
            <a:endParaRPr lang="de-DE"/>
          </a:p>
        </p:txBody>
      </p:sp>
    </p:spTree>
    <p:extLst>
      <p:ext uri="{BB962C8B-B14F-4D97-AF65-F5344CB8AC3E}">
        <p14:creationId xmlns:p14="http://schemas.microsoft.com/office/powerpoint/2010/main" val="4999430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5"/>
          </p:nvPr>
        </p:nvSpPr>
        <p:spPr/>
        <p:txBody>
          <a:bodyPr/>
          <a:lstStyle/>
          <a:p>
            <a:fld id="{61C370E2-2E8B-4FF2-99B8-936C551A8052}" type="slidenum">
              <a:rPr lang="de-DE" smtClean="0"/>
              <a:t>15</a:t>
            </a:fld>
            <a:endParaRPr lang="de-DE"/>
          </a:p>
        </p:txBody>
      </p:sp>
    </p:spTree>
    <p:extLst>
      <p:ext uri="{BB962C8B-B14F-4D97-AF65-F5344CB8AC3E}">
        <p14:creationId xmlns:p14="http://schemas.microsoft.com/office/powerpoint/2010/main" val="371257739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5"/>
          </p:nvPr>
        </p:nvSpPr>
        <p:spPr/>
        <p:txBody>
          <a:bodyPr/>
          <a:lstStyle/>
          <a:p>
            <a:fld id="{61C370E2-2E8B-4FF2-99B8-936C551A8052}" type="slidenum">
              <a:rPr lang="de-DE" smtClean="0"/>
              <a:t>17</a:t>
            </a:fld>
            <a:endParaRPr lang="de-DE"/>
          </a:p>
        </p:txBody>
      </p:sp>
    </p:spTree>
    <p:extLst>
      <p:ext uri="{BB962C8B-B14F-4D97-AF65-F5344CB8AC3E}">
        <p14:creationId xmlns:p14="http://schemas.microsoft.com/office/powerpoint/2010/main" val="279388498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5"/>
          </p:nvPr>
        </p:nvSpPr>
        <p:spPr/>
        <p:txBody>
          <a:bodyPr/>
          <a:lstStyle/>
          <a:p>
            <a:fld id="{61C370E2-2E8B-4FF2-99B8-936C551A8052}" type="slidenum">
              <a:rPr lang="de-DE" smtClean="0"/>
              <a:t>19</a:t>
            </a:fld>
            <a:endParaRPr lang="de-DE"/>
          </a:p>
        </p:txBody>
      </p:sp>
    </p:spTree>
    <p:extLst>
      <p:ext uri="{BB962C8B-B14F-4D97-AF65-F5344CB8AC3E}">
        <p14:creationId xmlns:p14="http://schemas.microsoft.com/office/powerpoint/2010/main" val="286891342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5"/>
          </p:nvPr>
        </p:nvSpPr>
        <p:spPr/>
        <p:txBody>
          <a:bodyPr/>
          <a:lstStyle/>
          <a:p>
            <a:fld id="{61C370E2-2E8B-4FF2-99B8-936C551A8052}" type="slidenum">
              <a:rPr lang="de-DE" smtClean="0"/>
              <a:t>21</a:t>
            </a:fld>
            <a:endParaRPr lang="de-DE"/>
          </a:p>
        </p:txBody>
      </p:sp>
    </p:spTree>
    <p:extLst>
      <p:ext uri="{BB962C8B-B14F-4D97-AF65-F5344CB8AC3E}">
        <p14:creationId xmlns:p14="http://schemas.microsoft.com/office/powerpoint/2010/main" val="290080702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5"/>
          </p:nvPr>
        </p:nvSpPr>
        <p:spPr/>
        <p:txBody>
          <a:bodyPr/>
          <a:lstStyle/>
          <a:p>
            <a:fld id="{61C370E2-2E8B-4FF2-99B8-936C551A8052}" type="slidenum">
              <a:rPr lang="de-DE" smtClean="0"/>
              <a:t>25</a:t>
            </a:fld>
            <a:endParaRPr lang="de-DE"/>
          </a:p>
        </p:txBody>
      </p:sp>
    </p:spTree>
    <p:extLst>
      <p:ext uri="{BB962C8B-B14F-4D97-AF65-F5344CB8AC3E}">
        <p14:creationId xmlns:p14="http://schemas.microsoft.com/office/powerpoint/2010/main" val="127159221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5"/>
          </p:nvPr>
        </p:nvSpPr>
        <p:spPr/>
        <p:txBody>
          <a:bodyPr/>
          <a:lstStyle/>
          <a:p>
            <a:fld id="{61C370E2-2E8B-4FF2-99B8-936C551A8052}" type="slidenum">
              <a:rPr lang="de-DE" smtClean="0"/>
              <a:t>27</a:t>
            </a:fld>
            <a:endParaRPr lang="de-DE"/>
          </a:p>
        </p:txBody>
      </p:sp>
    </p:spTree>
    <p:extLst>
      <p:ext uri="{BB962C8B-B14F-4D97-AF65-F5344CB8AC3E}">
        <p14:creationId xmlns:p14="http://schemas.microsoft.com/office/powerpoint/2010/main" val="12456011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5"/>
          </p:nvPr>
        </p:nvSpPr>
        <p:spPr/>
        <p:txBody>
          <a:bodyPr/>
          <a:lstStyle/>
          <a:p>
            <a:fld id="{61C370E2-2E8B-4FF2-99B8-936C551A8052}" type="slidenum">
              <a:rPr lang="de-DE" smtClean="0"/>
              <a:t>2</a:t>
            </a:fld>
            <a:endParaRPr lang="de-DE"/>
          </a:p>
        </p:txBody>
      </p:sp>
    </p:spTree>
    <p:extLst>
      <p:ext uri="{BB962C8B-B14F-4D97-AF65-F5344CB8AC3E}">
        <p14:creationId xmlns:p14="http://schemas.microsoft.com/office/powerpoint/2010/main" val="408959492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5"/>
          </p:nvPr>
        </p:nvSpPr>
        <p:spPr/>
        <p:txBody>
          <a:bodyPr/>
          <a:lstStyle/>
          <a:p>
            <a:fld id="{61C370E2-2E8B-4FF2-99B8-936C551A8052}" type="slidenum">
              <a:rPr lang="de-DE" smtClean="0"/>
              <a:t>28</a:t>
            </a:fld>
            <a:endParaRPr lang="de-DE"/>
          </a:p>
        </p:txBody>
      </p:sp>
    </p:spTree>
    <p:extLst>
      <p:ext uri="{BB962C8B-B14F-4D97-AF65-F5344CB8AC3E}">
        <p14:creationId xmlns:p14="http://schemas.microsoft.com/office/powerpoint/2010/main" val="96778741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a:xfrm>
            <a:off x="679450" y="4663169"/>
            <a:ext cx="5435600" cy="4769938"/>
          </a:xfrm>
        </p:spPr>
        <p:txBody>
          <a:bodyPr/>
          <a:lstStyle/>
          <a:p>
            <a:endParaRPr lang="de-DE" dirty="0"/>
          </a:p>
        </p:txBody>
      </p:sp>
      <p:sp>
        <p:nvSpPr>
          <p:cNvPr id="4" name="Foliennummernplatzhalter 3"/>
          <p:cNvSpPr>
            <a:spLocks noGrp="1"/>
          </p:cNvSpPr>
          <p:nvPr>
            <p:ph type="sldNum" sz="quarter" idx="5"/>
          </p:nvPr>
        </p:nvSpPr>
        <p:spPr/>
        <p:txBody>
          <a:bodyPr/>
          <a:lstStyle/>
          <a:p>
            <a:fld id="{61C370E2-2E8B-4FF2-99B8-936C551A8052}" type="slidenum">
              <a:rPr lang="de-DE" smtClean="0"/>
              <a:t>4</a:t>
            </a:fld>
            <a:endParaRPr lang="de-DE"/>
          </a:p>
        </p:txBody>
      </p:sp>
    </p:spTree>
    <p:extLst>
      <p:ext uri="{BB962C8B-B14F-4D97-AF65-F5344CB8AC3E}">
        <p14:creationId xmlns:p14="http://schemas.microsoft.com/office/powerpoint/2010/main" val="134964073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baseline="0" dirty="0"/>
              <a:t>	</a:t>
            </a:r>
            <a:endParaRPr lang="de-DE" dirty="0"/>
          </a:p>
        </p:txBody>
      </p:sp>
      <p:sp>
        <p:nvSpPr>
          <p:cNvPr id="4" name="Foliennummernplatzhalter 3"/>
          <p:cNvSpPr>
            <a:spLocks noGrp="1"/>
          </p:cNvSpPr>
          <p:nvPr>
            <p:ph type="sldNum" sz="quarter" idx="5"/>
          </p:nvPr>
        </p:nvSpPr>
        <p:spPr/>
        <p:txBody>
          <a:bodyPr/>
          <a:lstStyle/>
          <a:p>
            <a:fld id="{61C370E2-2E8B-4FF2-99B8-936C551A8052}" type="slidenum">
              <a:rPr lang="de-DE" smtClean="0"/>
              <a:t>5</a:t>
            </a:fld>
            <a:endParaRPr lang="de-DE"/>
          </a:p>
        </p:txBody>
      </p:sp>
    </p:spTree>
    <p:extLst>
      <p:ext uri="{BB962C8B-B14F-4D97-AF65-F5344CB8AC3E}">
        <p14:creationId xmlns:p14="http://schemas.microsoft.com/office/powerpoint/2010/main" val="197615479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5"/>
          </p:nvPr>
        </p:nvSpPr>
        <p:spPr/>
        <p:txBody>
          <a:bodyPr/>
          <a:lstStyle/>
          <a:p>
            <a:fld id="{61C370E2-2E8B-4FF2-99B8-936C551A8052}" type="slidenum">
              <a:rPr lang="de-DE" smtClean="0"/>
              <a:t>6</a:t>
            </a:fld>
            <a:endParaRPr lang="de-DE"/>
          </a:p>
        </p:txBody>
      </p:sp>
    </p:spTree>
    <p:extLst>
      <p:ext uri="{BB962C8B-B14F-4D97-AF65-F5344CB8AC3E}">
        <p14:creationId xmlns:p14="http://schemas.microsoft.com/office/powerpoint/2010/main" val="229614663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a:p>
        </p:txBody>
      </p:sp>
      <p:sp>
        <p:nvSpPr>
          <p:cNvPr id="4" name="Foliennummernplatzhalter 3"/>
          <p:cNvSpPr>
            <a:spLocks noGrp="1"/>
          </p:cNvSpPr>
          <p:nvPr>
            <p:ph type="sldNum" sz="quarter" idx="5"/>
          </p:nvPr>
        </p:nvSpPr>
        <p:spPr/>
        <p:txBody>
          <a:bodyPr/>
          <a:lstStyle/>
          <a:p>
            <a:fld id="{61C370E2-2E8B-4FF2-99B8-936C551A8052}" type="slidenum">
              <a:rPr lang="de-DE" smtClean="0"/>
              <a:t>7</a:t>
            </a:fld>
            <a:endParaRPr lang="de-DE"/>
          </a:p>
        </p:txBody>
      </p:sp>
    </p:spTree>
    <p:extLst>
      <p:ext uri="{BB962C8B-B14F-4D97-AF65-F5344CB8AC3E}">
        <p14:creationId xmlns:p14="http://schemas.microsoft.com/office/powerpoint/2010/main" val="60148534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5"/>
          </p:nvPr>
        </p:nvSpPr>
        <p:spPr/>
        <p:txBody>
          <a:bodyPr/>
          <a:lstStyle/>
          <a:p>
            <a:fld id="{61C370E2-2E8B-4FF2-99B8-936C551A8052}" type="slidenum">
              <a:rPr lang="de-DE" smtClean="0"/>
              <a:t>8</a:t>
            </a:fld>
            <a:endParaRPr lang="de-DE"/>
          </a:p>
        </p:txBody>
      </p:sp>
    </p:spTree>
    <p:extLst>
      <p:ext uri="{BB962C8B-B14F-4D97-AF65-F5344CB8AC3E}">
        <p14:creationId xmlns:p14="http://schemas.microsoft.com/office/powerpoint/2010/main" val="252889946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5"/>
          </p:nvPr>
        </p:nvSpPr>
        <p:spPr/>
        <p:txBody>
          <a:bodyPr/>
          <a:lstStyle/>
          <a:p>
            <a:fld id="{61C370E2-2E8B-4FF2-99B8-936C551A8052}" type="slidenum">
              <a:rPr lang="de-DE" smtClean="0"/>
              <a:t>9</a:t>
            </a:fld>
            <a:endParaRPr lang="de-DE"/>
          </a:p>
        </p:txBody>
      </p:sp>
    </p:spTree>
    <p:extLst>
      <p:ext uri="{BB962C8B-B14F-4D97-AF65-F5344CB8AC3E}">
        <p14:creationId xmlns:p14="http://schemas.microsoft.com/office/powerpoint/2010/main" val="169338385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a:p>
        </p:txBody>
      </p:sp>
      <p:sp>
        <p:nvSpPr>
          <p:cNvPr id="4" name="Foliennummernplatzhalter 3"/>
          <p:cNvSpPr>
            <a:spLocks noGrp="1"/>
          </p:cNvSpPr>
          <p:nvPr>
            <p:ph type="sldNum" sz="quarter" idx="5"/>
          </p:nvPr>
        </p:nvSpPr>
        <p:spPr/>
        <p:txBody>
          <a:bodyPr/>
          <a:lstStyle/>
          <a:p>
            <a:fld id="{61C370E2-2E8B-4FF2-99B8-936C551A8052}" type="slidenum">
              <a:rPr lang="de-DE" smtClean="0"/>
              <a:t>10</a:t>
            </a:fld>
            <a:endParaRPr lang="de-DE"/>
          </a:p>
        </p:txBody>
      </p:sp>
    </p:spTree>
    <p:extLst>
      <p:ext uri="{BB962C8B-B14F-4D97-AF65-F5344CB8AC3E}">
        <p14:creationId xmlns:p14="http://schemas.microsoft.com/office/powerpoint/2010/main" val="363412691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603504" y="770467"/>
            <a:ext cx="10782300" cy="3352800"/>
          </a:xfrm>
        </p:spPr>
        <p:txBody>
          <a:bodyPr anchor="b">
            <a:noAutofit/>
          </a:bodyPr>
          <a:lstStyle>
            <a:lvl1pPr algn="l">
              <a:lnSpc>
                <a:spcPct val="80000"/>
              </a:lnSpc>
              <a:defRPr sz="8800" spc="-120" baseline="0">
                <a:solidFill>
                  <a:srgbClr val="FFFFFF"/>
                </a:solidFill>
              </a:defRPr>
            </a:lvl1pPr>
          </a:lstStyle>
          <a:p>
            <a:r>
              <a:rPr lang="de-DE"/>
              <a:t>Mastertitelformat bearbeiten</a:t>
            </a:r>
            <a:endParaRPr lang="en-US" dirty="0"/>
          </a:p>
        </p:txBody>
      </p:sp>
      <p:sp>
        <p:nvSpPr>
          <p:cNvPr id="3" name="Subtitle 2"/>
          <p:cNvSpPr>
            <a:spLocks noGrp="1"/>
          </p:cNvSpPr>
          <p:nvPr>
            <p:ph type="subTitle" idx="1"/>
          </p:nvPr>
        </p:nvSpPr>
        <p:spPr>
          <a:xfrm>
            <a:off x="667512" y="4206876"/>
            <a:ext cx="9228201" cy="1645920"/>
          </a:xfrm>
        </p:spPr>
        <p:txBody>
          <a:bodyPr>
            <a:normAutofit/>
          </a:bodyPr>
          <a:lstStyle>
            <a:lvl1pPr marL="0" indent="0" algn="l">
              <a:buNone/>
              <a:defRPr sz="3200">
                <a:solidFill>
                  <a:schemeClr val="bg1"/>
                </a:solidFill>
                <a:latin typeface="+mj-lt"/>
              </a:defRPr>
            </a:lvl1pPr>
            <a:lvl2pPr marL="457200" indent="0" algn="ctr">
              <a:buNone/>
              <a:defRPr sz="28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de-DE"/>
              <a:t>Master-Untertitelformat bearbeiten</a:t>
            </a:r>
            <a:endParaRPr lang="en-US" dirty="0"/>
          </a:p>
        </p:txBody>
      </p:sp>
      <p:sp>
        <p:nvSpPr>
          <p:cNvPr id="7" name="Date Placeholder 6"/>
          <p:cNvSpPr>
            <a:spLocks noGrp="1"/>
          </p:cNvSpPr>
          <p:nvPr>
            <p:ph type="dt" sz="half" idx="10"/>
          </p:nvPr>
        </p:nvSpPr>
        <p:spPr/>
        <p:txBody>
          <a:bodyPr/>
          <a:lstStyle>
            <a:lvl1pPr>
              <a:defRPr>
                <a:solidFill>
                  <a:srgbClr val="FFFFFF">
                    <a:alpha val="80000"/>
                  </a:srgbClr>
                </a:solidFill>
              </a:defRPr>
            </a:lvl1pPr>
          </a:lstStyle>
          <a:p>
            <a:fld id="{D1F53CB1-0B89-4792-A5D2-28E2D60CEEAC}" type="datetimeFigureOut">
              <a:rPr lang="de-DE" smtClean="0"/>
              <a:t>26.11.2019</a:t>
            </a:fld>
            <a:endParaRPr lang="de-DE"/>
          </a:p>
        </p:txBody>
      </p:sp>
      <p:sp>
        <p:nvSpPr>
          <p:cNvPr id="8" name="Footer Placeholder 7"/>
          <p:cNvSpPr>
            <a:spLocks noGrp="1"/>
          </p:cNvSpPr>
          <p:nvPr>
            <p:ph type="ftr" sz="quarter" idx="11"/>
          </p:nvPr>
        </p:nvSpPr>
        <p:spPr/>
        <p:txBody>
          <a:bodyPr/>
          <a:lstStyle>
            <a:lvl1pPr>
              <a:defRPr>
                <a:solidFill>
                  <a:srgbClr val="FFFFFF">
                    <a:alpha val="80000"/>
                  </a:srgbClr>
                </a:solidFill>
              </a:defRPr>
            </a:lvl1pPr>
          </a:lstStyle>
          <a:p>
            <a:endParaRPr lang="de-DE"/>
          </a:p>
        </p:txBody>
      </p:sp>
      <p:sp>
        <p:nvSpPr>
          <p:cNvPr id="9" name="Slide Number Placeholder 8"/>
          <p:cNvSpPr>
            <a:spLocks noGrp="1"/>
          </p:cNvSpPr>
          <p:nvPr>
            <p:ph type="sldNum" sz="quarter" idx="12"/>
          </p:nvPr>
        </p:nvSpPr>
        <p:spPr/>
        <p:txBody>
          <a:bodyPr/>
          <a:lstStyle>
            <a:lvl1pPr>
              <a:defRPr>
                <a:solidFill>
                  <a:srgbClr val="FFFFFF">
                    <a:alpha val="25000"/>
                  </a:srgbClr>
                </a:solidFill>
              </a:defRPr>
            </a:lvl1pPr>
          </a:lstStyle>
          <a:p>
            <a:fld id="{E96EDDB3-1604-4D6B-A920-B35FEE4317D0}" type="slidenum">
              <a:rPr lang="de-DE" smtClean="0"/>
              <a:t>‹Nr.›</a:t>
            </a:fld>
            <a:endParaRPr lang="de-DE"/>
          </a:p>
        </p:txBody>
      </p:sp>
    </p:spTree>
    <p:extLst>
      <p:ext uri="{BB962C8B-B14F-4D97-AF65-F5344CB8AC3E}">
        <p14:creationId xmlns:p14="http://schemas.microsoft.com/office/powerpoint/2010/main" val="35585888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Mastertitelformat bearbeiten</a:t>
            </a:r>
            <a:endParaRPr lang="en-US" dirty="0"/>
          </a:p>
        </p:txBody>
      </p:sp>
      <p:sp>
        <p:nvSpPr>
          <p:cNvPr id="3" name="Vertical Text Placeholder 2"/>
          <p:cNvSpPr>
            <a:spLocks noGrp="1"/>
          </p:cNvSpPr>
          <p:nvPr>
            <p:ph type="body" orient="vert" idx="1"/>
          </p:nvPr>
        </p:nvSpPr>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fld id="{D1F53CB1-0B89-4792-A5D2-28E2D60CEEAC}" type="datetimeFigureOut">
              <a:rPr lang="de-DE" smtClean="0"/>
              <a:t>26.11.2019</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E96EDDB3-1604-4D6B-A920-B35FEE4317D0}" type="slidenum">
              <a:rPr lang="de-DE" smtClean="0"/>
              <a:t>‹Nr.›</a:t>
            </a:fld>
            <a:endParaRPr lang="de-DE"/>
          </a:p>
        </p:txBody>
      </p:sp>
    </p:spTree>
    <p:extLst>
      <p:ext uri="{BB962C8B-B14F-4D97-AF65-F5344CB8AC3E}">
        <p14:creationId xmlns:p14="http://schemas.microsoft.com/office/powerpoint/2010/main" val="19772904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43950" y="695325"/>
            <a:ext cx="2628900" cy="4800600"/>
          </a:xfrm>
        </p:spPr>
        <p:txBody>
          <a:bodyPr vert="eaVert"/>
          <a:lstStyle/>
          <a:p>
            <a:r>
              <a:rPr lang="de-DE"/>
              <a:t>Mastertitelformat bearbeiten</a:t>
            </a:r>
            <a:endParaRPr lang="en-US" dirty="0"/>
          </a:p>
        </p:txBody>
      </p:sp>
      <p:sp>
        <p:nvSpPr>
          <p:cNvPr id="3" name="Vertical Text Placeholder 2"/>
          <p:cNvSpPr>
            <a:spLocks noGrp="1"/>
          </p:cNvSpPr>
          <p:nvPr>
            <p:ph type="body" orient="vert" idx="1"/>
          </p:nvPr>
        </p:nvSpPr>
        <p:spPr>
          <a:xfrm>
            <a:off x="771525" y="714375"/>
            <a:ext cx="7734300" cy="5400675"/>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fld id="{D1F53CB1-0B89-4792-A5D2-28E2D60CEEAC}" type="datetimeFigureOut">
              <a:rPr lang="de-DE" smtClean="0"/>
              <a:t>26.11.2019</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E96EDDB3-1604-4D6B-A920-B35FEE4317D0}" type="slidenum">
              <a:rPr lang="de-DE" smtClean="0"/>
              <a:t>‹Nr.›</a:t>
            </a:fld>
            <a:endParaRPr lang="de-DE"/>
          </a:p>
        </p:txBody>
      </p:sp>
    </p:spTree>
    <p:extLst>
      <p:ext uri="{BB962C8B-B14F-4D97-AF65-F5344CB8AC3E}">
        <p14:creationId xmlns:p14="http://schemas.microsoft.com/office/powerpoint/2010/main" val="6388050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Mastertitelformat bearbeiten</a:t>
            </a:r>
            <a:endParaRPr lang="en-US" dirty="0"/>
          </a:p>
        </p:txBody>
      </p:sp>
      <p:sp>
        <p:nvSpPr>
          <p:cNvPr id="3" name="Content Placeholder 2"/>
          <p:cNvSpPr>
            <a:spLocks noGrp="1"/>
          </p:cNvSpPr>
          <p:nvPr>
            <p:ph idx="1"/>
          </p:nvPr>
        </p:nvSpPr>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fld id="{D1F53CB1-0B89-4792-A5D2-28E2D60CEEAC}" type="datetimeFigureOut">
              <a:rPr lang="de-DE" smtClean="0"/>
              <a:t>26.11.2019</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E96EDDB3-1604-4D6B-A920-B35FEE4317D0}" type="slidenum">
              <a:rPr lang="de-DE" smtClean="0"/>
              <a:t>‹Nr.›</a:t>
            </a:fld>
            <a:endParaRPr lang="de-DE"/>
          </a:p>
        </p:txBody>
      </p:sp>
    </p:spTree>
    <p:extLst>
      <p:ext uri="{BB962C8B-B14F-4D97-AF65-F5344CB8AC3E}">
        <p14:creationId xmlns:p14="http://schemas.microsoft.com/office/powerpoint/2010/main" val="11128380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603504" y="767419"/>
            <a:ext cx="10780776" cy="3355848"/>
          </a:xfrm>
        </p:spPr>
        <p:txBody>
          <a:bodyPr anchor="b">
            <a:normAutofit/>
          </a:bodyPr>
          <a:lstStyle>
            <a:lvl1pPr>
              <a:lnSpc>
                <a:spcPct val="80000"/>
              </a:lnSpc>
              <a:defRPr sz="8800" b="0" baseline="0">
                <a:solidFill>
                  <a:schemeClr val="accent1"/>
                </a:solidFill>
              </a:defRPr>
            </a:lvl1pPr>
          </a:lstStyle>
          <a:p>
            <a:r>
              <a:rPr lang="de-DE"/>
              <a:t>Mastertitelformat bearbeiten</a:t>
            </a:r>
            <a:endParaRPr lang="en-US" dirty="0"/>
          </a:p>
        </p:txBody>
      </p:sp>
      <p:sp>
        <p:nvSpPr>
          <p:cNvPr id="3" name="Text Placeholder 2"/>
          <p:cNvSpPr>
            <a:spLocks noGrp="1"/>
          </p:cNvSpPr>
          <p:nvPr>
            <p:ph type="body" idx="1"/>
          </p:nvPr>
        </p:nvSpPr>
        <p:spPr>
          <a:xfrm>
            <a:off x="667512" y="4204209"/>
            <a:ext cx="9226296" cy="1645920"/>
          </a:xfrm>
        </p:spPr>
        <p:txBody>
          <a:bodyPr anchor="t">
            <a:normAutofit/>
          </a:bodyPr>
          <a:lstStyle>
            <a:lvl1pPr marL="0" indent="0">
              <a:buNone/>
              <a:defRPr sz="3200">
                <a:solidFill>
                  <a:schemeClr val="tx1"/>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a:t>Mastertextformat bearbeiten</a:t>
            </a:r>
          </a:p>
        </p:txBody>
      </p:sp>
      <p:sp>
        <p:nvSpPr>
          <p:cNvPr id="4" name="Date Placeholder 3"/>
          <p:cNvSpPr>
            <a:spLocks noGrp="1"/>
          </p:cNvSpPr>
          <p:nvPr>
            <p:ph type="dt" sz="half" idx="10"/>
          </p:nvPr>
        </p:nvSpPr>
        <p:spPr/>
        <p:txBody>
          <a:bodyPr/>
          <a:lstStyle/>
          <a:p>
            <a:fld id="{D1F53CB1-0B89-4792-A5D2-28E2D60CEEAC}" type="datetimeFigureOut">
              <a:rPr lang="de-DE" smtClean="0"/>
              <a:t>26.11.2019</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E96EDDB3-1604-4D6B-A920-B35FEE4317D0}" type="slidenum">
              <a:rPr lang="de-DE" smtClean="0"/>
              <a:t>‹Nr.›</a:t>
            </a:fld>
            <a:endParaRPr lang="de-DE"/>
          </a:p>
        </p:txBody>
      </p:sp>
    </p:spTree>
    <p:extLst>
      <p:ext uri="{BB962C8B-B14F-4D97-AF65-F5344CB8AC3E}">
        <p14:creationId xmlns:p14="http://schemas.microsoft.com/office/powerpoint/2010/main" val="37720254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Mastertitelformat bearbeiten</a:t>
            </a:r>
            <a:endParaRPr lang="en-US" dirty="0"/>
          </a:p>
        </p:txBody>
      </p:sp>
      <p:sp>
        <p:nvSpPr>
          <p:cNvPr id="3" name="Content Placeholder 2"/>
          <p:cNvSpPr>
            <a:spLocks noGrp="1"/>
          </p:cNvSpPr>
          <p:nvPr>
            <p:ph sz="half" idx="1"/>
          </p:nvPr>
        </p:nvSpPr>
        <p:spPr>
          <a:xfrm>
            <a:off x="676656" y="1998134"/>
            <a:ext cx="4663440" cy="376732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Content Placeholder 3"/>
          <p:cNvSpPr>
            <a:spLocks noGrp="1"/>
          </p:cNvSpPr>
          <p:nvPr>
            <p:ph sz="half" idx="2"/>
          </p:nvPr>
        </p:nvSpPr>
        <p:spPr>
          <a:xfrm>
            <a:off x="6011330" y="1998134"/>
            <a:ext cx="4663440" cy="376732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5" name="Date Placeholder 4"/>
          <p:cNvSpPr>
            <a:spLocks noGrp="1"/>
          </p:cNvSpPr>
          <p:nvPr>
            <p:ph type="dt" sz="half" idx="10"/>
          </p:nvPr>
        </p:nvSpPr>
        <p:spPr/>
        <p:txBody>
          <a:bodyPr/>
          <a:lstStyle/>
          <a:p>
            <a:fld id="{D1F53CB1-0B89-4792-A5D2-28E2D60CEEAC}" type="datetimeFigureOut">
              <a:rPr lang="de-DE" smtClean="0"/>
              <a:t>26.11.2019</a:t>
            </a:fld>
            <a:endParaRPr lang="de-DE"/>
          </a:p>
        </p:txBody>
      </p:sp>
      <p:sp>
        <p:nvSpPr>
          <p:cNvPr id="6" name="Footer Placeholder 5"/>
          <p:cNvSpPr>
            <a:spLocks noGrp="1"/>
          </p:cNvSpPr>
          <p:nvPr>
            <p:ph type="ftr" sz="quarter" idx="11"/>
          </p:nvPr>
        </p:nvSpPr>
        <p:spPr/>
        <p:txBody>
          <a:bodyPr/>
          <a:lstStyle/>
          <a:p>
            <a:endParaRPr lang="de-DE"/>
          </a:p>
        </p:txBody>
      </p:sp>
      <p:sp>
        <p:nvSpPr>
          <p:cNvPr id="7" name="Slide Number Placeholder 6"/>
          <p:cNvSpPr>
            <a:spLocks noGrp="1"/>
          </p:cNvSpPr>
          <p:nvPr>
            <p:ph type="sldNum" sz="quarter" idx="12"/>
          </p:nvPr>
        </p:nvSpPr>
        <p:spPr/>
        <p:txBody>
          <a:bodyPr/>
          <a:lstStyle/>
          <a:p>
            <a:fld id="{E96EDDB3-1604-4D6B-A920-B35FEE4317D0}" type="slidenum">
              <a:rPr lang="de-DE" smtClean="0"/>
              <a:t>‹Nr.›</a:t>
            </a:fld>
            <a:endParaRPr lang="de-DE"/>
          </a:p>
        </p:txBody>
      </p:sp>
    </p:spTree>
    <p:extLst>
      <p:ext uri="{BB962C8B-B14F-4D97-AF65-F5344CB8AC3E}">
        <p14:creationId xmlns:p14="http://schemas.microsoft.com/office/powerpoint/2010/main" val="24000958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de-DE"/>
              <a:t>Mastertitelformat bearbeiten</a:t>
            </a:r>
            <a:endParaRPr lang="en-US" dirty="0"/>
          </a:p>
        </p:txBody>
      </p:sp>
      <p:sp>
        <p:nvSpPr>
          <p:cNvPr id="3" name="Text Placeholder 2"/>
          <p:cNvSpPr>
            <a:spLocks noGrp="1"/>
          </p:cNvSpPr>
          <p:nvPr>
            <p:ph type="body" idx="1"/>
          </p:nvPr>
        </p:nvSpPr>
        <p:spPr>
          <a:xfrm>
            <a:off x="676656" y="2040467"/>
            <a:ext cx="4663440" cy="723400"/>
          </a:xfrm>
        </p:spPr>
        <p:txBody>
          <a:bodyPr anchor="ctr">
            <a:normAutofit/>
          </a:bodyPr>
          <a:lstStyle>
            <a:lvl1pPr marL="0" indent="0">
              <a:buNone/>
              <a:defRPr sz="2200" b="0" cap="all" baseline="0">
                <a:solidFill>
                  <a:schemeClr val="tx1">
                    <a:lumMod val="85000"/>
                    <a:lumOff val="15000"/>
                  </a:schemeClr>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Content Placeholder 3"/>
          <p:cNvSpPr>
            <a:spLocks noGrp="1"/>
          </p:cNvSpPr>
          <p:nvPr>
            <p:ph sz="half" idx="2"/>
          </p:nvPr>
        </p:nvSpPr>
        <p:spPr>
          <a:xfrm>
            <a:off x="676656" y="2753084"/>
            <a:ext cx="4663440" cy="32004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5" name="Text Placeholder 4"/>
          <p:cNvSpPr>
            <a:spLocks noGrp="1"/>
          </p:cNvSpPr>
          <p:nvPr>
            <p:ph type="body" sz="quarter" idx="3"/>
          </p:nvPr>
        </p:nvSpPr>
        <p:spPr>
          <a:xfrm>
            <a:off x="6007608" y="2038435"/>
            <a:ext cx="4663440" cy="722376"/>
          </a:xfrm>
        </p:spPr>
        <p:txBody>
          <a:bodyPr anchor="ctr">
            <a:normAutofit/>
          </a:bodyPr>
          <a:lstStyle>
            <a:lvl1pPr marL="0" indent="0">
              <a:buNone/>
              <a:defRPr sz="2200" b="0" cap="all" baseline="0">
                <a:solidFill>
                  <a:schemeClr val="tx1">
                    <a:lumMod val="85000"/>
                    <a:lumOff val="15000"/>
                  </a:schemeClr>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Content Placeholder 5"/>
          <p:cNvSpPr>
            <a:spLocks noGrp="1"/>
          </p:cNvSpPr>
          <p:nvPr>
            <p:ph sz="quarter" idx="4"/>
          </p:nvPr>
        </p:nvSpPr>
        <p:spPr>
          <a:xfrm>
            <a:off x="6007608" y="2750990"/>
            <a:ext cx="4663440" cy="32004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7" name="Date Placeholder 6"/>
          <p:cNvSpPr>
            <a:spLocks noGrp="1"/>
          </p:cNvSpPr>
          <p:nvPr>
            <p:ph type="dt" sz="half" idx="10"/>
          </p:nvPr>
        </p:nvSpPr>
        <p:spPr/>
        <p:txBody>
          <a:bodyPr/>
          <a:lstStyle/>
          <a:p>
            <a:fld id="{D1F53CB1-0B89-4792-A5D2-28E2D60CEEAC}" type="datetimeFigureOut">
              <a:rPr lang="de-DE" smtClean="0"/>
              <a:t>26.11.2019</a:t>
            </a:fld>
            <a:endParaRPr lang="de-DE"/>
          </a:p>
        </p:txBody>
      </p:sp>
      <p:sp>
        <p:nvSpPr>
          <p:cNvPr id="8" name="Footer Placeholder 7"/>
          <p:cNvSpPr>
            <a:spLocks noGrp="1"/>
          </p:cNvSpPr>
          <p:nvPr>
            <p:ph type="ftr" sz="quarter" idx="11"/>
          </p:nvPr>
        </p:nvSpPr>
        <p:spPr/>
        <p:txBody>
          <a:bodyPr/>
          <a:lstStyle/>
          <a:p>
            <a:endParaRPr lang="de-DE"/>
          </a:p>
        </p:txBody>
      </p:sp>
      <p:sp>
        <p:nvSpPr>
          <p:cNvPr id="9" name="Slide Number Placeholder 8"/>
          <p:cNvSpPr>
            <a:spLocks noGrp="1"/>
          </p:cNvSpPr>
          <p:nvPr>
            <p:ph type="sldNum" sz="quarter" idx="12"/>
          </p:nvPr>
        </p:nvSpPr>
        <p:spPr/>
        <p:txBody>
          <a:bodyPr/>
          <a:lstStyle/>
          <a:p>
            <a:fld id="{E96EDDB3-1604-4D6B-A920-B35FEE4317D0}" type="slidenum">
              <a:rPr lang="de-DE" smtClean="0"/>
              <a:t>‹Nr.›</a:t>
            </a:fld>
            <a:endParaRPr lang="de-DE"/>
          </a:p>
        </p:txBody>
      </p:sp>
    </p:spTree>
    <p:extLst>
      <p:ext uri="{BB962C8B-B14F-4D97-AF65-F5344CB8AC3E}">
        <p14:creationId xmlns:p14="http://schemas.microsoft.com/office/powerpoint/2010/main" val="3844244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de-DE"/>
              <a:t>Mastertitelformat bearbeiten</a:t>
            </a:r>
            <a:endParaRPr lang="en-US" dirty="0"/>
          </a:p>
        </p:txBody>
      </p:sp>
      <p:sp>
        <p:nvSpPr>
          <p:cNvPr id="3" name="Date Placeholder 2"/>
          <p:cNvSpPr>
            <a:spLocks noGrp="1"/>
          </p:cNvSpPr>
          <p:nvPr>
            <p:ph type="dt" sz="half" idx="10"/>
          </p:nvPr>
        </p:nvSpPr>
        <p:spPr/>
        <p:txBody>
          <a:bodyPr/>
          <a:lstStyle/>
          <a:p>
            <a:fld id="{D1F53CB1-0B89-4792-A5D2-28E2D60CEEAC}" type="datetimeFigureOut">
              <a:rPr lang="de-DE" smtClean="0"/>
              <a:t>26.11.2019</a:t>
            </a:fld>
            <a:endParaRPr lang="de-DE"/>
          </a:p>
        </p:txBody>
      </p:sp>
      <p:sp>
        <p:nvSpPr>
          <p:cNvPr id="4" name="Footer Placeholder 3"/>
          <p:cNvSpPr>
            <a:spLocks noGrp="1"/>
          </p:cNvSpPr>
          <p:nvPr>
            <p:ph type="ftr" sz="quarter" idx="11"/>
          </p:nvPr>
        </p:nvSpPr>
        <p:spPr/>
        <p:txBody>
          <a:bodyPr/>
          <a:lstStyle/>
          <a:p>
            <a:endParaRPr lang="de-DE"/>
          </a:p>
        </p:txBody>
      </p:sp>
      <p:sp>
        <p:nvSpPr>
          <p:cNvPr id="5" name="Slide Number Placeholder 4"/>
          <p:cNvSpPr>
            <a:spLocks noGrp="1"/>
          </p:cNvSpPr>
          <p:nvPr>
            <p:ph type="sldNum" sz="quarter" idx="12"/>
          </p:nvPr>
        </p:nvSpPr>
        <p:spPr/>
        <p:txBody>
          <a:bodyPr/>
          <a:lstStyle/>
          <a:p>
            <a:fld id="{E96EDDB3-1604-4D6B-A920-B35FEE4317D0}" type="slidenum">
              <a:rPr lang="de-DE" smtClean="0"/>
              <a:t>‹Nr.›</a:t>
            </a:fld>
            <a:endParaRPr lang="de-DE"/>
          </a:p>
        </p:txBody>
      </p:sp>
    </p:spTree>
    <p:extLst>
      <p:ext uri="{BB962C8B-B14F-4D97-AF65-F5344CB8AC3E}">
        <p14:creationId xmlns:p14="http://schemas.microsoft.com/office/powerpoint/2010/main" val="19428116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1F53CB1-0B89-4792-A5D2-28E2D60CEEAC}" type="datetimeFigureOut">
              <a:rPr lang="de-DE" smtClean="0"/>
              <a:t>26.11.2019</a:t>
            </a:fld>
            <a:endParaRPr lang="de-DE"/>
          </a:p>
        </p:txBody>
      </p:sp>
      <p:sp>
        <p:nvSpPr>
          <p:cNvPr id="3" name="Footer Placeholder 2"/>
          <p:cNvSpPr>
            <a:spLocks noGrp="1"/>
          </p:cNvSpPr>
          <p:nvPr>
            <p:ph type="ftr" sz="quarter" idx="11"/>
          </p:nvPr>
        </p:nvSpPr>
        <p:spPr/>
        <p:txBody>
          <a:bodyPr/>
          <a:lstStyle/>
          <a:p>
            <a:endParaRPr lang="de-DE"/>
          </a:p>
        </p:txBody>
      </p:sp>
      <p:sp>
        <p:nvSpPr>
          <p:cNvPr id="4" name="Slide Number Placeholder 3"/>
          <p:cNvSpPr>
            <a:spLocks noGrp="1"/>
          </p:cNvSpPr>
          <p:nvPr>
            <p:ph type="sldNum" sz="quarter" idx="12"/>
          </p:nvPr>
        </p:nvSpPr>
        <p:spPr/>
        <p:txBody>
          <a:bodyPr/>
          <a:lstStyle/>
          <a:p>
            <a:fld id="{E96EDDB3-1604-4D6B-A920-B35FEE4317D0}" type="slidenum">
              <a:rPr lang="de-DE" smtClean="0"/>
              <a:t>‹Nr.›</a:t>
            </a:fld>
            <a:endParaRPr lang="de-DE"/>
          </a:p>
        </p:txBody>
      </p:sp>
    </p:spTree>
    <p:extLst>
      <p:ext uri="{BB962C8B-B14F-4D97-AF65-F5344CB8AC3E}">
        <p14:creationId xmlns:p14="http://schemas.microsoft.com/office/powerpoint/2010/main" val="6648247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Rectangle 1"/>
          <p:cNvSpPr/>
          <p:nvPr/>
        </p:nvSpPr>
        <p:spPr>
          <a:xfrm>
            <a:off x="7620000" y="0"/>
            <a:ext cx="457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sp>
      <p:sp>
        <p:nvSpPr>
          <p:cNvPr id="9" name="Title 8"/>
          <p:cNvSpPr>
            <a:spLocks noGrp="1"/>
          </p:cNvSpPr>
          <p:nvPr>
            <p:ph type="title"/>
          </p:nvPr>
        </p:nvSpPr>
        <p:spPr>
          <a:xfrm>
            <a:off x="8261404" y="542282"/>
            <a:ext cx="3383280" cy="1920240"/>
          </a:xfrm>
        </p:spPr>
        <p:txBody>
          <a:bodyPr anchor="b">
            <a:noAutofit/>
          </a:bodyPr>
          <a:lstStyle>
            <a:lvl1pPr>
              <a:lnSpc>
                <a:spcPct val="85000"/>
              </a:lnSpc>
              <a:defRPr sz="4000">
                <a:solidFill>
                  <a:srgbClr val="FFFFFF"/>
                </a:solidFill>
              </a:defRPr>
            </a:lvl1pPr>
          </a:lstStyle>
          <a:p>
            <a:r>
              <a:rPr lang="de-DE"/>
              <a:t>Mastertitelformat bearbeiten</a:t>
            </a:r>
            <a:endParaRPr lang="en-US" dirty="0"/>
          </a:p>
        </p:txBody>
      </p:sp>
      <p:sp>
        <p:nvSpPr>
          <p:cNvPr id="3" name="Content Placeholder 2"/>
          <p:cNvSpPr>
            <a:spLocks noGrp="1"/>
          </p:cNvSpPr>
          <p:nvPr>
            <p:ph idx="1"/>
          </p:nvPr>
        </p:nvSpPr>
        <p:spPr>
          <a:xfrm>
            <a:off x="762000" y="762000"/>
            <a:ext cx="6096000" cy="45720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Text Placeholder 3"/>
          <p:cNvSpPr>
            <a:spLocks noGrp="1"/>
          </p:cNvSpPr>
          <p:nvPr>
            <p:ph type="body" sz="half" idx="2"/>
          </p:nvPr>
        </p:nvSpPr>
        <p:spPr>
          <a:xfrm>
            <a:off x="8275982" y="2511813"/>
            <a:ext cx="3398520" cy="3126987"/>
          </a:xfrm>
        </p:spPr>
        <p:txBody>
          <a:bodyPr>
            <a:normAutofit/>
          </a:bodyPr>
          <a:lstStyle>
            <a:lvl1pPr marL="0" marR="0" indent="0" algn="l" defTabSz="914400" rtl="0" eaLnBrk="1" fontAlgn="auto" latinLnBrk="0" hangingPunct="1">
              <a:lnSpc>
                <a:spcPct val="100000"/>
              </a:lnSpc>
              <a:spcBef>
                <a:spcPts val="1200"/>
              </a:spcBef>
              <a:spcAft>
                <a:spcPts val="0"/>
              </a:spcAft>
              <a:buClrTx/>
              <a:buSzTx/>
              <a:buFontTx/>
              <a:buNone/>
              <a:tabLst/>
              <a:defRPr sz="1800">
                <a:solidFill>
                  <a:srgbClr val="262626"/>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marR="0" lvl="0" indent="0" algn="l" defTabSz="914400" rtl="0" eaLnBrk="1" fontAlgn="auto" latinLnBrk="0" hangingPunct="1">
              <a:lnSpc>
                <a:spcPct val="100000"/>
              </a:lnSpc>
              <a:spcBef>
                <a:spcPts val="1400"/>
              </a:spcBef>
              <a:spcAft>
                <a:spcPts val="0"/>
              </a:spcAft>
              <a:buClrTx/>
              <a:buSzTx/>
              <a:buFontTx/>
              <a:buNone/>
              <a:tabLst/>
              <a:defRPr/>
            </a:pPr>
            <a:r>
              <a:rPr lang="de-DE"/>
              <a:t>Mastertextformat bearbeiten</a:t>
            </a:r>
          </a:p>
        </p:txBody>
      </p:sp>
      <p:sp>
        <p:nvSpPr>
          <p:cNvPr id="5" name="Date Placeholder 4"/>
          <p:cNvSpPr>
            <a:spLocks noGrp="1"/>
          </p:cNvSpPr>
          <p:nvPr>
            <p:ph type="dt" sz="half" idx="10"/>
          </p:nvPr>
        </p:nvSpPr>
        <p:spPr/>
        <p:txBody>
          <a:bodyPr/>
          <a:lstStyle/>
          <a:p>
            <a:fld id="{D1F53CB1-0B89-4792-A5D2-28E2D60CEEAC}" type="datetimeFigureOut">
              <a:rPr lang="de-DE" smtClean="0"/>
              <a:t>26.11.2019</a:t>
            </a:fld>
            <a:endParaRPr lang="de-DE"/>
          </a:p>
        </p:txBody>
      </p:sp>
      <p:sp>
        <p:nvSpPr>
          <p:cNvPr id="6" name="Footer Placeholder 5"/>
          <p:cNvSpPr>
            <a:spLocks noGrp="1"/>
          </p:cNvSpPr>
          <p:nvPr>
            <p:ph type="ftr" sz="quarter" idx="11"/>
          </p:nvPr>
        </p:nvSpPr>
        <p:spPr/>
        <p:txBody>
          <a:bodyPr/>
          <a:lstStyle/>
          <a:p>
            <a:endParaRPr lang="de-DE"/>
          </a:p>
        </p:txBody>
      </p:sp>
      <p:sp>
        <p:nvSpPr>
          <p:cNvPr id="7" name="Slide Number Placeholder 6"/>
          <p:cNvSpPr>
            <a:spLocks noGrp="1"/>
          </p:cNvSpPr>
          <p:nvPr>
            <p:ph type="sldNum" sz="quarter" idx="12"/>
          </p:nvPr>
        </p:nvSpPr>
        <p:spPr/>
        <p:txBody>
          <a:bodyPr/>
          <a:lstStyle>
            <a:lvl1pPr>
              <a:defRPr>
                <a:solidFill>
                  <a:srgbClr val="FFFFFF">
                    <a:alpha val="20000"/>
                  </a:srgbClr>
                </a:solidFill>
              </a:defRPr>
            </a:lvl1pPr>
          </a:lstStyle>
          <a:p>
            <a:fld id="{E96EDDB3-1604-4D6B-A920-B35FEE4317D0}" type="slidenum">
              <a:rPr lang="de-DE" smtClean="0"/>
              <a:t>‹Nr.›</a:t>
            </a:fld>
            <a:endParaRPr lang="de-DE"/>
          </a:p>
        </p:txBody>
      </p:sp>
    </p:spTree>
    <p:extLst>
      <p:ext uri="{BB962C8B-B14F-4D97-AF65-F5344CB8AC3E}">
        <p14:creationId xmlns:p14="http://schemas.microsoft.com/office/powerpoint/2010/main" val="25720705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49224" y="5418667"/>
            <a:ext cx="10780776" cy="613283"/>
          </a:xfrm>
        </p:spPr>
        <p:txBody>
          <a:bodyPr anchor="b">
            <a:normAutofit/>
          </a:bodyPr>
          <a:lstStyle>
            <a:lvl1pPr>
              <a:defRPr sz="3200" b="0">
                <a:solidFill>
                  <a:srgbClr val="FFFFFF"/>
                </a:solidFill>
              </a:defRPr>
            </a:lvl1pPr>
          </a:lstStyle>
          <a:p>
            <a:r>
              <a:rPr lang="de-DE"/>
              <a:t>Mastertitelformat bearbeiten</a:t>
            </a:r>
            <a:endParaRPr lang="en-US" dirty="0"/>
          </a:p>
        </p:txBody>
      </p:sp>
      <p:sp>
        <p:nvSpPr>
          <p:cNvPr id="3" name="Picture Placeholder 2"/>
          <p:cNvSpPr>
            <a:spLocks noGrp="1" noChangeAspect="1"/>
          </p:cNvSpPr>
          <p:nvPr>
            <p:ph type="pic" idx="1"/>
          </p:nvPr>
        </p:nvSpPr>
        <p:spPr>
          <a:xfrm>
            <a:off x="0" y="0"/>
            <a:ext cx="12192000" cy="5330952"/>
          </a:xfrm>
          <a:blipFill>
            <a:blip r:embed="rId2"/>
            <a:stretch>
              <a:fillRect/>
            </a:stretch>
          </a:blipFill>
        </p:spPr>
        <p:txBody>
          <a:bodyPr anchor="t"/>
          <a:lstStyle>
            <a:lvl1pPr marL="0" indent="0" algn="ctr">
              <a:spcBef>
                <a:spcPts val="800"/>
              </a:spcBef>
              <a:buNone/>
              <a:defRPr sz="3200">
                <a:solidFill>
                  <a:schemeClr val="tx1">
                    <a:lumMod val="75000"/>
                    <a:lumOff val="2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de-DE"/>
              <a:t>Bild durch Klicken auf Symbol hinzufügen</a:t>
            </a:r>
            <a:endParaRPr lang="en-US" dirty="0"/>
          </a:p>
        </p:txBody>
      </p:sp>
      <p:sp>
        <p:nvSpPr>
          <p:cNvPr id="4" name="Text Placeholder 3"/>
          <p:cNvSpPr>
            <a:spLocks noGrp="1"/>
          </p:cNvSpPr>
          <p:nvPr>
            <p:ph type="body" sz="half" idx="2"/>
          </p:nvPr>
        </p:nvSpPr>
        <p:spPr>
          <a:xfrm>
            <a:off x="676656" y="5909735"/>
            <a:ext cx="9229344" cy="533400"/>
          </a:xfrm>
        </p:spPr>
        <p:txBody>
          <a:bodyPr>
            <a:normAutofit/>
          </a:bodyPr>
          <a:lstStyle>
            <a:lvl1pPr marL="0" indent="0">
              <a:lnSpc>
                <a:spcPct val="90000"/>
              </a:lnSpc>
              <a:buNone/>
              <a:defRPr sz="1400">
                <a:solidFill>
                  <a:srgbClr val="262626"/>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Mastertextformat bearbeiten</a:t>
            </a:r>
          </a:p>
        </p:txBody>
      </p:sp>
      <p:sp>
        <p:nvSpPr>
          <p:cNvPr id="12" name="Date Placeholder 11"/>
          <p:cNvSpPr>
            <a:spLocks noGrp="1"/>
          </p:cNvSpPr>
          <p:nvPr>
            <p:ph type="dt" sz="half" idx="10"/>
          </p:nvPr>
        </p:nvSpPr>
        <p:spPr/>
        <p:txBody>
          <a:bodyPr/>
          <a:lstStyle>
            <a:lvl1pPr>
              <a:defRPr>
                <a:solidFill>
                  <a:srgbClr val="FFFFFF">
                    <a:alpha val="80000"/>
                  </a:srgbClr>
                </a:solidFill>
              </a:defRPr>
            </a:lvl1pPr>
          </a:lstStyle>
          <a:p>
            <a:fld id="{D1F53CB1-0B89-4792-A5D2-28E2D60CEEAC}" type="datetimeFigureOut">
              <a:rPr lang="de-DE" smtClean="0"/>
              <a:t>26.11.2019</a:t>
            </a:fld>
            <a:endParaRPr lang="de-DE"/>
          </a:p>
        </p:txBody>
      </p:sp>
      <p:sp>
        <p:nvSpPr>
          <p:cNvPr id="13" name="Footer Placeholder 12"/>
          <p:cNvSpPr>
            <a:spLocks noGrp="1"/>
          </p:cNvSpPr>
          <p:nvPr>
            <p:ph type="ftr" sz="quarter" idx="11"/>
          </p:nvPr>
        </p:nvSpPr>
        <p:spPr/>
        <p:txBody>
          <a:bodyPr/>
          <a:lstStyle>
            <a:lvl1pPr>
              <a:defRPr>
                <a:solidFill>
                  <a:srgbClr val="FFFFFF">
                    <a:alpha val="80000"/>
                  </a:srgbClr>
                </a:solidFill>
              </a:defRPr>
            </a:lvl1pPr>
          </a:lstStyle>
          <a:p>
            <a:endParaRPr lang="de-DE"/>
          </a:p>
        </p:txBody>
      </p:sp>
      <p:sp>
        <p:nvSpPr>
          <p:cNvPr id="14" name="Slide Number Placeholder 13"/>
          <p:cNvSpPr>
            <a:spLocks noGrp="1"/>
          </p:cNvSpPr>
          <p:nvPr>
            <p:ph type="sldNum" sz="quarter" idx="12"/>
          </p:nvPr>
        </p:nvSpPr>
        <p:spPr/>
        <p:txBody>
          <a:bodyPr/>
          <a:lstStyle>
            <a:lvl1pPr>
              <a:defRPr>
                <a:solidFill>
                  <a:srgbClr val="FFFFFF">
                    <a:alpha val="25000"/>
                  </a:srgbClr>
                </a:solidFill>
              </a:defRPr>
            </a:lvl1pPr>
          </a:lstStyle>
          <a:p>
            <a:fld id="{E96EDDB3-1604-4D6B-A920-B35FEE4317D0}" type="slidenum">
              <a:rPr lang="de-DE" smtClean="0"/>
              <a:t>‹Nr.›</a:t>
            </a:fld>
            <a:endParaRPr lang="de-DE"/>
          </a:p>
        </p:txBody>
      </p:sp>
    </p:spTree>
    <p:extLst>
      <p:ext uri="{BB962C8B-B14F-4D97-AF65-F5344CB8AC3E}">
        <p14:creationId xmlns:p14="http://schemas.microsoft.com/office/powerpoint/2010/main" val="814376204"/>
      </p:ext>
    </p:extLst>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57224" y="499533"/>
            <a:ext cx="10772775" cy="1658198"/>
          </a:xfrm>
          <a:prstGeom prst="rect">
            <a:avLst/>
          </a:prstGeom>
        </p:spPr>
        <p:txBody>
          <a:bodyPr vert="horz" lIns="91440" tIns="45720" rIns="91440" bIns="45720" rtlCol="0" anchor="ctr">
            <a:normAutofit/>
          </a:bodyPr>
          <a:lstStyle/>
          <a:p>
            <a:r>
              <a:rPr lang="de-DE"/>
              <a:t>Mastertitelformat bearbeiten</a:t>
            </a:r>
            <a:endParaRPr lang="en-US" dirty="0"/>
          </a:p>
        </p:txBody>
      </p:sp>
      <p:sp>
        <p:nvSpPr>
          <p:cNvPr id="3" name="Text Placeholder 2"/>
          <p:cNvSpPr>
            <a:spLocks noGrp="1"/>
          </p:cNvSpPr>
          <p:nvPr>
            <p:ph type="body" idx="1"/>
          </p:nvPr>
        </p:nvSpPr>
        <p:spPr>
          <a:xfrm>
            <a:off x="676656" y="2011680"/>
            <a:ext cx="10753725" cy="3766185"/>
          </a:xfrm>
          <a:prstGeom prst="rect">
            <a:avLst/>
          </a:prstGeom>
        </p:spPr>
        <p:txBody>
          <a:bodyPr vert="horz" lIns="91440" tIns="45720" rIns="9144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2"/>
          </p:nvPr>
        </p:nvSpPr>
        <p:spPr>
          <a:xfrm>
            <a:off x="685800" y="6412447"/>
            <a:ext cx="4114800" cy="228600"/>
          </a:xfrm>
          <a:prstGeom prst="rect">
            <a:avLst/>
          </a:prstGeom>
        </p:spPr>
        <p:txBody>
          <a:bodyPr vert="horz" lIns="91440" tIns="45720" rIns="91440" bIns="45720" rtlCol="0" anchor="ctr"/>
          <a:lstStyle>
            <a:lvl1pPr algn="l">
              <a:defRPr sz="950">
                <a:solidFill>
                  <a:schemeClr val="tx1">
                    <a:alpha val="80000"/>
                  </a:schemeClr>
                </a:solidFill>
              </a:defRPr>
            </a:lvl1pPr>
          </a:lstStyle>
          <a:p>
            <a:fld id="{D1F53CB1-0B89-4792-A5D2-28E2D60CEEAC}" type="datetimeFigureOut">
              <a:rPr lang="de-DE" smtClean="0"/>
              <a:t>26.11.2019</a:t>
            </a:fld>
            <a:endParaRPr lang="de-DE"/>
          </a:p>
        </p:txBody>
      </p:sp>
      <p:sp>
        <p:nvSpPr>
          <p:cNvPr id="5" name="Footer Placeholder 4"/>
          <p:cNvSpPr>
            <a:spLocks noGrp="1"/>
          </p:cNvSpPr>
          <p:nvPr>
            <p:ph type="ftr" sz="quarter" idx="3"/>
          </p:nvPr>
        </p:nvSpPr>
        <p:spPr>
          <a:xfrm>
            <a:off x="685800" y="6554697"/>
            <a:ext cx="5029200" cy="228600"/>
          </a:xfrm>
          <a:prstGeom prst="rect">
            <a:avLst/>
          </a:prstGeom>
        </p:spPr>
        <p:txBody>
          <a:bodyPr vert="horz" lIns="91440" tIns="45720" rIns="91440" bIns="45720" rtlCol="0" anchor="ctr"/>
          <a:lstStyle>
            <a:lvl1pPr algn="l">
              <a:defRPr sz="950" cap="all" baseline="0">
                <a:solidFill>
                  <a:schemeClr val="tx1">
                    <a:alpha val="80000"/>
                  </a:schemeClr>
                </a:solidFill>
              </a:defRPr>
            </a:lvl1pPr>
          </a:lstStyle>
          <a:p>
            <a:endParaRPr lang="de-DE"/>
          </a:p>
        </p:txBody>
      </p:sp>
      <p:sp>
        <p:nvSpPr>
          <p:cNvPr id="6" name="Slide Number Placeholder 5"/>
          <p:cNvSpPr>
            <a:spLocks noGrp="1"/>
          </p:cNvSpPr>
          <p:nvPr>
            <p:ph type="sldNum" sz="quarter" idx="4"/>
          </p:nvPr>
        </p:nvSpPr>
        <p:spPr>
          <a:xfrm>
            <a:off x="8763926" y="5876412"/>
            <a:ext cx="2926080" cy="1397039"/>
          </a:xfrm>
          <a:prstGeom prst="rect">
            <a:avLst/>
          </a:prstGeom>
        </p:spPr>
        <p:txBody>
          <a:bodyPr vert="horz" lIns="91440" tIns="45720" rIns="91440" bIns="45720" rtlCol="0" anchor="b"/>
          <a:lstStyle>
            <a:lvl1pPr algn="r">
              <a:defRPr sz="10300" b="0">
                <a:ln>
                  <a:noFill/>
                </a:ln>
                <a:solidFill>
                  <a:schemeClr val="accent1">
                    <a:alpha val="25000"/>
                  </a:schemeClr>
                </a:solidFill>
                <a:latin typeface="+mj-lt"/>
              </a:defRPr>
            </a:lvl1pPr>
          </a:lstStyle>
          <a:p>
            <a:fld id="{E96EDDB3-1604-4D6B-A920-B35FEE4317D0}" type="slidenum">
              <a:rPr lang="de-DE" smtClean="0"/>
              <a:t>‹Nr.›</a:t>
            </a:fld>
            <a:endParaRPr lang="de-DE"/>
          </a:p>
        </p:txBody>
      </p:sp>
    </p:spTree>
    <p:extLst>
      <p:ext uri="{BB962C8B-B14F-4D97-AF65-F5344CB8AC3E}">
        <p14:creationId xmlns:p14="http://schemas.microsoft.com/office/powerpoint/2010/main" val="305879815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85000"/>
        </a:lnSpc>
        <a:spcBef>
          <a:spcPct val="0"/>
        </a:spcBef>
        <a:buNone/>
        <a:defRPr sz="5400" kern="1200" spc="-120" baseline="0">
          <a:solidFill>
            <a:schemeClr val="accent1"/>
          </a:solidFill>
          <a:latin typeface="+mj-lt"/>
          <a:ea typeface="+mj-ea"/>
          <a:cs typeface="+mj-cs"/>
        </a:defRPr>
      </a:lvl1pPr>
    </p:titleStyle>
    <p:bodyStyle>
      <a:lvl1pPr marL="91440" indent="-91440" algn="l" defTabSz="914400" rtl="0" eaLnBrk="1" latinLnBrk="0" hangingPunct="1">
        <a:lnSpc>
          <a:spcPct val="85000"/>
        </a:lnSpc>
        <a:spcBef>
          <a:spcPts val="1300"/>
        </a:spcBef>
        <a:buFont typeface="Arial" pitchFamily="34" charset="0"/>
        <a:buChar char=" "/>
        <a:defRPr sz="2400" kern="1200">
          <a:solidFill>
            <a:schemeClr val="tx1">
              <a:lumMod val="85000"/>
              <a:lumOff val="15000"/>
            </a:schemeClr>
          </a:solidFill>
          <a:latin typeface="+mn-lt"/>
          <a:ea typeface="+mn-ea"/>
          <a:cs typeface="+mn-cs"/>
        </a:defRPr>
      </a:lvl1pPr>
      <a:lvl2pPr marL="347472" indent="-342900" algn="l" defTabSz="914400" rtl="0" eaLnBrk="1" latinLnBrk="0" hangingPunct="1">
        <a:lnSpc>
          <a:spcPct val="85000"/>
        </a:lnSpc>
        <a:spcBef>
          <a:spcPts val="600"/>
        </a:spcBef>
        <a:buFont typeface="Arial" pitchFamily="34" charset="0"/>
        <a:buChar char=" "/>
        <a:defRPr sz="2400" kern="1200">
          <a:solidFill>
            <a:schemeClr val="tx1">
              <a:lumMod val="85000"/>
              <a:lumOff val="15000"/>
            </a:schemeClr>
          </a:solidFill>
          <a:latin typeface="+mn-lt"/>
          <a:ea typeface="+mn-ea"/>
          <a:cs typeface="+mn-cs"/>
        </a:defRPr>
      </a:lvl2pPr>
      <a:lvl3pPr marL="548640" indent="-548640" algn="l" defTabSz="914400" rtl="0" eaLnBrk="1" latinLnBrk="0" hangingPunct="1">
        <a:lnSpc>
          <a:spcPct val="85000"/>
        </a:lnSpc>
        <a:spcBef>
          <a:spcPts val="600"/>
        </a:spcBef>
        <a:buFont typeface="Arial" pitchFamily="34" charset="0"/>
        <a:buChar char=" "/>
        <a:defRPr sz="2000" i="1" kern="1200">
          <a:solidFill>
            <a:schemeClr val="tx1">
              <a:lumMod val="85000"/>
              <a:lumOff val="15000"/>
            </a:schemeClr>
          </a:solidFill>
          <a:latin typeface="+mn-lt"/>
          <a:ea typeface="+mn-ea"/>
          <a:cs typeface="+mn-cs"/>
        </a:defRPr>
      </a:lvl3pPr>
      <a:lvl4pPr marL="822960" indent="-82296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4pPr>
      <a:lvl5pPr marL="1097280" indent="-109728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5pPr>
      <a:lvl6pPr marL="12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6pPr>
      <a:lvl7pPr marL="14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7pPr>
      <a:lvl8pPr marL="16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8pPr>
      <a:lvl9pPr marL="18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www.swissmom.ch/kind/erziehung/foerdern-und-unterstuetzen/logische-konsequenzen/" TargetMode="External"/><Relationship Id="rId2" Type="http://schemas.openxmlformats.org/officeDocument/2006/relationships/hyperlink" Target="https://www.swissmom.ch/kind/erziehung/foerdern-und-unterstuetzen/anweisungen-geben/"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8" Type="http://schemas.openxmlformats.org/officeDocument/2006/relationships/image" Target="../media/image7.svg"/><Relationship Id="rId3" Type="http://schemas.openxmlformats.org/officeDocument/2006/relationships/image" Target="../media/image2.png"/><Relationship Id="rId7" Type="http://schemas.openxmlformats.org/officeDocument/2006/relationships/image" Target="../media/image4.png"/><Relationship Id="rId2" Type="http://schemas.openxmlformats.org/officeDocument/2006/relationships/notesSlide" Target="../notesSlides/notesSlide20.xml"/><Relationship Id="rId1" Type="http://schemas.openxmlformats.org/officeDocument/2006/relationships/slideLayout" Target="../slideLayouts/slideLayout2.xml"/><Relationship Id="rId6" Type="http://schemas.openxmlformats.org/officeDocument/2006/relationships/image" Target="../media/image5.svg"/><Relationship Id="rId5" Type="http://schemas.openxmlformats.org/officeDocument/2006/relationships/image" Target="../media/image3.png"/><Relationship Id="rId4" Type="http://schemas.openxmlformats.org/officeDocument/2006/relationships/image" Target="../media/image3.sv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D18171B-6203-463E-981F-B2869453A616}"/>
              </a:ext>
            </a:extLst>
          </p:cNvPr>
          <p:cNvSpPr>
            <a:spLocks noGrp="1"/>
          </p:cNvSpPr>
          <p:nvPr>
            <p:ph type="ctrTitle"/>
          </p:nvPr>
        </p:nvSpPr>
        <p:spPr>
          <a:xfrm>
            <a:off x="704850" y="854076"/>
            <a:ext cx="10782300" cy="3352800"/>
          </a:xfrm>
        </p:spPr>
        <p:txBody>
          <a:bodyPr/>
          <a:lstStyle/>
          <a:p>
            <a:pPr algn="r"/>
            <a:r>
              <a:rPr lang="de-DE" dirty="0"/>
              <a:t>R-E-S-P-E-K-T!</a:t>
            </a:r>
          </a:p>
        </p:txBody>
      </p:sp>
      <p:sp>
        <p:nvSpPr>
          <p:cNvPr id="3" name="Untertitel 2">
            <a:extLst>
              <a:ext uri="{FF2B5EF4-FFF2-40B4-BE49-F238E27FC236}">
                <a16:creationId xmlns:a16="http://schemas.microsoft.com/office/drawing/2014/main" id="{8A7742F9-735C-4264-8308-76096D7664C3}"/>
              </a:ext>
            </a:extLst>
          </p:cNvPr>
          <p:cNvSpPr>
            <a:spLocks noGrp="1"/>
          </p:cNvSpPr>
          <p:nvPr>
            <p:ph type="subTitle" idx="1"/>
          </p:nvPr>
        </p:nvSpPr>
        <p:spPr/>
        <p:txBody>
          <a:bodyPr>
            <a:normAutofit lnSpcReduction="10000"/>
          </a:bodyPr>
          <a:lstStyle/>
          <a:p>
            <a:endParaRPr lang="de-DE" dirty="0"/>
          </a:p>
          <a:p>
            <a:endParaRPr lang="de-DE" dirty="0"/>
          </a:p>
          <a:p>
            <a:r>
              <a:rPr lang="de-DE" dirty="0"/>
              <a:t>Über respektvollen Umgang in der Familie </a:t>
            </a:r>
          </a:p>
        </p:txBody>
      </p:sp>
    </p:spTree>
    <p:extLst>
      <p:ext uri="{BB962C8B-B14F-4D97-AF65-F5344CB8AC3E}">
        <p14:creationId xmlns:p14="http://schemas.microsoft.com/office/powerpoint/2010/main" val="310916873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a:extLst>
              <a:ext uri="{FF2B5EF4-FFF2-40B4-BE49-F238E27FC236}">
                <a16:creationId xmlns:a16="http://schemas.microsoft.com/office/drawing/2014/main" id="{F11E4346-DBD9-4FC5-90F9-5B12269E64AF}"/>
              </a:ext>
            </a:extLst>
          </p:cNvPr>
          <p:cNvSpPr>
            <a:spLocks noGrp="1"/>
          </p:cNvSpPr>
          <p:nvPr>
            <p:ph idx="1"/>
          </p:nvPr>
        </p:nvSpPr>
        <p:spPr>
          <a:xfrm>
            <a:off x="676656" y="742122"/>
            <a:ext cx="10753725" cy="5035743"/>
          </a:xfrm>
        </p:spPr>
        <p:txBody>
          <a:bodyPr/>
          <a:lstStyle/>
          <a:p>
            <a:r>
              <a:rPr lang="de-DE" dirty="0"/>
              <a:t>Beziehung</a:t>
            </a:r>
          </a:p>
          <a:p>
            <a:endParaRPr lang="de-DE" dirty="0"/>
          </a:p>
          <a:p>
            <a:r>
              <a:rPr lang="de-DE" dirty="0"/>
              <a:t>Wachsame Sorge, elterliche Präsenz und Beziehung satt </a:t>
            </a:r>
            <a:r>
              <a:rPr lang="de-DE" dirty="0" smtClean="0"/>
              <a:t>Autorität</a:t>
            </a:r>
          </a:p>
          <a:p>
            <a:endParaRPr lang="de-DE" dirty="0"/>
          </a:p>
          <a:p>
            <a:r>
              <a:rPr lang="de-DE" dirty="0" smtClean="0"/>
              <a:t>Früher war Erziehung geprägt von Autorität, </a:t>
            </a:r>
            <a:r>
              <a:rPr lang="de-DE" dirty="0" err="1" smtClean="0"/>
              <a:t>Hierachie</a:t>
            </a:r>
            <a:r>
              <a:rPr lang="de-DE" dirty="0" smtClean="0"/>
              <a:t>, Gehorsam und Kontrolle</a:t>
            </a:r>
          </a:p>
          <a:p>
            <a:r>
              <a:rPr lang="de-DE" dirty="0" err="1" smtClean="0"/>
              <a:t>Ggfalls</a:t>
            </a:r>
            <a:r>
              <a:rPr lang="de-DE" dirty="0" smtClean="0"/>
              <a:t> Prügel</a:t>
            </a:r>
          </a:p>
          <a:p>
            <a:endParaRPr lang="de-DE" dirty="0"/>
          </a:p>
          <a:p>
            <a:r>
              <a:rPr lang="de-DE" dirty="0" smtClean="0"/>
              <a:t>In der neuen Modell geht es immer um Beziehungsgestaltung, Präsenz, Netzwerke und wachsame Sorge (offene und </a:t>
            </a:r>
            <a:r>
              <a:rPr lang="de-DE" dirty="0" smtClean="0"/>
              <a:t>fokussierte </a:t>
            </a:r>
            <a:r>
              <a:rPr lang="de-DE" dirty="0" smtClean="0"/>
              <a:t>Aufmerksamkeit), Vertrauen </a:t>
            </a:r>
            <a:endParaRPr lang="de-DE" dirty="0"/>
          </a:p>
          <a:p>
            <a:endParaRPr lang="de-DE" dirty="0"/>
          </a:p>
        </p:txBody>
      </p:sp>
    </p:spTree>
    <p:extLst>
      <p:ext uri="{BB962C8B-B14F-4D97-AF65-F5344CB8AC3E}">
        <p14:creationId xmlns:p14="http://schemas.microsoft.com/office/powerpoint/2010/main" val="172720421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CE12EBF-91FD-44A1-83F9-DEA7CB2EF636}"/>
              </a:ext>
            </a:extLst>
          </p:cNvPr>
          <p:cNvSpPr>
            <a:spLocks noGrp="1"/>
          </p:cNvSpPr>
          <p:nvPr>
            <p:ph type="title"/>
          </p:nvPr>
        </p:nvSpPr>
        <p:spPr/>
        <p:txBody>
          <a:bodyPr/>
          <a:lstStyle/>
          <a:p>
            <a:r>
              <a:rPr lang="de-DE" dirty="0"/>
              <a:t>Bedürfnisse</a:t>
            </a:r>
          </a:p>
        </p:txBody>
      </p:sp>
      <p:sp>
        <p:nvSpPr>
          <p:cNvPr id="3" name="Inhaltsplatzhalter 2">
            <a:extLst>
              <a:ext uri="{FF2B5EF4-FFF2-40B4-BE49-F238E27FC236}">
                <a16:creationId xmlns:a16="http://schemas.microsoft.com/office/drawing/2014/main" id="{742004D4-4027-4E8B-9300-A4AD7DAD858F}"/>
              </a:ext>
            </a:extLst>
          </p:cNvPr>
          <p:cNvSpPr>
            <a:spLocks noGrp="1"/>
          </p:cNvSpPr>
          <p:nvPr>
            <p:ph idx="1"/>
          </p:nvPr>
        </p:nvSpPr>
        <p:spPr/>
        <p:txBody>
          <a:bodyPr/>
          <a:lstStyle/>
          <a:p>
            <a:r>
              <a:rPr lang="de-DE" dirty="0"/>
              <a:t>Was brauchen Eltern?</a:t>
            </a:r>
          </a:p>
          <a:p>
            <a:r>
              <a:rPr lang="de-DE" dirty="0"/>
              <a:t>Was brauchen Eltern um ihre Kinder gut erziehen zu können?  </a:t>
            </a:r>
          </a:p>
          <a:p>
            <a:r>
              <a:rPr lang="de-DE" dirty="0"/>
              <a:t>Was brauchen Kinder?</a:t>
            </a:r>
          </a:p>
        </p:txBody>
      </p:sp>
    </p:spTree>
    <p:extLst>
      <p:ext uri="{BB962C8B-B14F-4D97-AF65-F5344CB8AC3E}">
        <p14:creationId xmlns:p14="http://schemas.microsoft.com/office/powerpoint/2010/main" val="67269971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a:extLst>
              <a:ext uri="{FF2B5EF4-FFF2-40B4-BE49-F238E27FC236}">
                <a16:creationId xmlns:a16="http://schemas.microsoft.com/office/drawing/2014/main" id="{8D944978-2BBF-43C9-913B-553E653DF79E}"/>
              </a:ext>
            </a:extLst>
          </p:cNvPr>
          <p:cNvSpPr>
            <a:spLocks noGrp="1"/>
          </p:cNvSpPr>
          <p:nvPr>
            <p:ph idx="1"/>
          </p:nvPr>
        </p:nvSpPr>
        <p:spPr/>
        <p:txBody>
          <a:bodyPr/>
          <a:lstStyle/>
          <a:p>
            <a:r>
              <a:rPr lang="de-DE" dirty="0"/>
              <a:t>Exklusiver Fokus auf dem Kind: Reihenfolge ist aber anders: Selbst, Paar, Kind…. </a:t>
            </a:r>
          </a:p>
          <a:p>
            <a:r>
              <a:rPr lang="de-DE" dirty="0"/>
              <a:t>Es ist wichtig, dass sich die Eltern ihrer eigenen Bedürfnisse bewusst sind, diese berücksichtigen, sonst können sie die Elternrolle nicht gut begleiten. </a:t>
            </a:r>
          </a:p>
          <a:p>
            <a:r>
              <a:rPr lang="de-DE" dirty="0"/>
              <a:t>Beziehungen, Systeme werden immer kleiner, Privatsphäre… </a:t>
            </a:r>
          </a:p>
          <a:p>
            <a:r>
              <a:rPr lang="de-DE" dirty="0"/>
              <a:t>Familien brauchen Netzwerke.</a:t>
            </a:r>
          </a:p>
          <a:p>
            <a:r>
              <a:rPr lang="de-DE" dirty="0"/>
              <a:t>Kinder: Materielle Bedürfnisse vs. Seelische Bedürfnisse (Loose) </a:t>
            </a:r>
          </a:p>
          <a:p>
            <a:r>
              <a:rPr lang="de-DE" dirty="0"/>
              <a:t>				</a:t>
            </a:r>
          </a:p>
          <a:p>
            <a:endParaRPr lang="de-DE" dirty="0"/>
          </a:p>
        </p:txBody>
      </p:sp>
    </p:spTree>
    <p:extLst>
      <p:ext uri="{BB962C8B-B14F-4D97-AF65-F5344CB8AC3E}">
        <p14:creationId xmlns:p14="http://schemas.microsoft.com/office/powerpoint/2010/main" val="113065136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362EB2E-4678-435E-AC3D-8B3EEC580234}"/>
              </a:ext>
            </a:extLst>
          </p:cNvPr>
          <p:cNvSpPr>
            <a:spLocks noGrp="1"/>
          </p:cNvSpPr>
          <p:nvPr>
            <p:ph type="title"/>
          </p:nvPr>
        </p:nvSpPr>
        <p:spPr/>
        <p:txBody>
          <a:bodyPr>
            <a:normAutofit/>
          </a:bodyPr>
          <a:lstStyle/>
          <a:p>
            <a:r>
              <a:rPr lang="de-DE" sz="4400" dirty="0"/>
              <a:t>Grundbedürfnismodell</a:t>
            </a:r>
          </a:p>
        </p:txBody>
      </p:sp>
      <p:sp>
        <p:nvSpPr>
          <p:cNvPr id="3" name="Inhaltsplatzhalter 2">
            <a:extLst>
              <a:ext uri="{FF2B5EF4-FFF2-40B4-BE49-F238E27FC236}">
                <a16:creationId xmlns:a16="http://schemas.microsoft.com/office/drawing/2014/main" id="{F5FD87AC-C5FB-47A8-AFB2-240CA6BA769B}"/>
              </a:ext>
            </a:extLst>
          </p:cNvPr>
          <p:cNvSpPr>
            <a:spLocks noGrp="1"/>
          </p:cNvSpPr>
          <p:nvPr>
            <p:ph sz="half" idx="1"/>
          </p:nvPr>
        </p:nvSpPr>
        <p:spPr>
          <a:xfrm>
            <a:off x="609865" y="1772668"/>
            <a:ext cx="4663440" cy="1368097"/>
          </a:xfrm>
        </p:spPr>
        <p:txBody>
          <a:bodyPr/>
          <a:lstStyle/>
          <a:p>
            <a:r>
              <a:rPr lang="de-DE" dirty="0"/>
              <a:t>Materiell/ 		Seelisch/</a:t>
            </a:r>
          </a:p>
          <a:p>
            <a:r>
              <a:rPr lang="de-DE" dirty="0"/>
              <a:t>Existentiell		Psychisch</a:t>
            </a:r>
          </a:p>
        </p:txBody>
      </p:sp>
      <p:sp>
        <p:nvSpPr>
          <p:cNvPr id="7" name="Textfeld 6">
            <a:extLst>
              <a:ext uri="{FF2B5EF4-FFF2-40B4-BE49-F238E27FC236}">
                <a16:creationId xmlns:a16="http://schemas.microsoft.com/office/drawing/2014/main" id="{0F08ACDF-20E4-4A2F-96E2-44DB328545ED}"/>
              </a:ext>
            </a:extLst>
          </p:cNvPr>
          <p:cNvSpPr txBox="1"/>
          <p:nvPr/>
        </p:nvSpPr>
        <p:spPr>
          <a:xfrm>
            <a:off x="6904383" y="1998134"/>
            <a:ext cx="1630017" cy="369332"/>
          </a:xfrm>
          <a:prstGeom prst="rect">
            <a:avLst/>
          </a:prstGeom>
          <a:noFill/>
        </p:spPr>
        <p:txBody>
          <a:bodyPr wrap="square" rtlCol="0">
            <a:spAutoFit/>
          </a:bodyPr>
          <a:lstStyle/>
          <a:p>
            <a:r>
              <a:rPr lang="de-DE" dirty="0"/>
              <a:t>Bindung</a:t>
            </a:r>
          </a:p>
        </p:txBody>
      </p:sp>
      <p:sp>
        <p:nvSpPr>
          <p:cNvPr id="8" name="Textfeld 7">
            <a:extLst>
              <a:ext uri="{FF2B5EF4-FFF2-40B4-BE49-F238E27FC236}">
                <a16:creationId xmlns:a16="http://schemas.microsoft.com/office/drawing/2014/main" id="{EEBE84AE-D4CC-4032-BF39-3CB02B026427}"/>
              </a:ext>
            </a:extLst>
          </p:cNvPr>
          <p:cNvSpPr txBox="1"/>
          <p:nvPr/>
        </p:nvSpPr>
        <p:spPr>
          <a:xfrm>
            <a:off x="4637201" y="3269327"/>
            <a:ext cx="1258957" cy="369332"/>
          </a:xfrm>
          <a:prstGeom prst="rect">
            <a:avLst/>
          </a:prstGeom>
          <a:noFill/>
        </p:spPr>
        <p:txBody>
          <a:bodyPr wrap="square" rtlCol="0">
            <a:spAutoFit/>
          </a:bodyPr>
          <a:lstStyle/>
          <a:p>
            <a:r>
              <a:rPr lang="de-DE" dirty="0"/>
              <a:t>Selbstwert</a:t>
            </a:r>
          </a:p>
        </p:txBody>
      </p:sp>
      <p:sp>
        <p:nvSpPr>
          <p:cNvPr id="9" name="Textfeld 8">
            <a:extLst>
              <a:ext uri="{FF2B5EF4-FFF2-40B4-BE49-F238E27FC236}">
                <a16:creationId xmlns:a16="http://schemas.microsoft.com/office/drawing/2014/main" id="{0D05F9A1-6C00-4B18-8C80-935967B1975C}"/>
              </a:ext>
            </a:extLst>
          </p:cNvPr>
          <p:cNvSpPr txBox="1"/>
          <p:nvPr/>
        </p:nvSpPr>
        <p:spPr>
          <a:xfrm>
            <a:off x="8945217" y="3244334"/>
            <a:ext cx="1775792" cy="369332"/>
          </a:xfrm>
          <a:prstGeom prst="rect">
            <a:avLst/>
          </a:prstGeom>
          <a:noFill/>
        </p:spPr>
        <p:txBody>
          <a:bodyPr wrap="square" rtlCol="0">
            <a:spAutoFit/>
          </a:bodyPr>
          <a:lstStyle/>
          <a:p>
            <a:r>
              <a:rPr lang="de-DE" dirty="0"/>
              <a:t>Spiel/ Spaß</a:t>
            </a:r>
          </a:p>
        </p:txBody>
      </p:sp>
      <p:sp>
        <p:nvSpPr>
          <p:cNvPr id="10" name="Textfeld 9">
            <a:extLst>
              <a:ext uri="{FF2B5EF4-FFF2-40B4-BE49-F238E27FC236}">
                <a16:creationId xmlns:a16="http://schemas.microsoft.com/office/drawing/2014/main" id="{469B6AE2-8824-4E01-8A9B-7DE42AB8AB98}"/>
              </a:ext>
            </a:extLst>
          </p:cNvPr>
          <p:cNvSpPr txBox="1"/>
          <p:nvPr/>
        </p:nvSpPr>
        <p:spPr>
          <a:xfrm>
            <a:off x="6785113" y="4956313"/>
            <a:ext cx="1749287" cy="369332"/>
          </a:xfrm>
          <a:prstGeom prst="rect">
            <a:avLst/>
          </a:prstGeom>
          <a:noFill/>
        </p:spPr>
        <p:txBody>
          <a:bodyPr wrap="square" rtlCol="0">
            <a:spAutoFit/>
          </a:bodyPr>
          <a:lstStyle/>
          <a:p>
            <a:r>
              <a:rPr lang="de-DE" dirty="0"/>
              <a:t>Autonomie</a:t>
            </a:r>
          </a:p>
        </p:txBody>
      </p:sp>
      <p:sp>
        <p:nvSpPr>
          <p:cNvPr id="11" name="Textfeld 10">
            <a:extLst>
              <a:ext uri="{FF2B5EF4-FFF2-40B4-BE49-F238E27FC236}">
                <a16:creationId xmlns:a16="http://schemas.microsoft.com/office/drawing/2014/main" id="{B74F3D78-45E5-4FEF-A2FD-6B965C0110B0}"/>
              </a:ext>
            </a:extLst>
          </p:cNvPr>
          <p:cNvSpPr txBox="1"/>
          <p:nvPr/>
        </p:nvSpPr>
        <p:spPr>
          <a:xfrm>
            <a:off x="6811618" y="3224649"/>
            <a:ext cx="1444484" cy="1200329"/>
          </a:xfrm>
          <a:prstGeom prst="rect">
            <a:avLst/>
          </a:prstGeom>
          <a:noFill/>
        </p:spPr>
        <p:txBody>
          <a:bodyPr wrap="square" rtlCol="0">
            <a:spAutoFit/>
          </a:bodyPr>
          <a:lstStyle/>
          <a:p>
            <a:r>
              <a:rPr lang="de-DE" dirty="0"/>
              <a:t>Konsistenz</a:t>
            </a:r>
          </a:p>
          <a:p>
            <a:r>
              <a:rPr lang="de-DE" dirty="0"/>
              <a:t>Identität</a:t>
            </a:r>
          </a:p>
          <a:p>
            <a:r>
              <a:rPr lang="de-DE" dirty="0"/>
              <a:t>Struktur</a:t>
            </a:r>
          </a:p>
          <a:p>
            <a:r>
              <a:rPr lang="de-DE" dirty="0"/>
              <a:t>Grenzen</a:t>
            </a:r>
          </a:p>
        </p:txBody>
      </p:sp>
      <p:cxnSp>
        <p:nvCxnSpPr>
          <p:cNvPr id="13" name="Gerade Verbindung mit Pfeil 12">
            <a:extLst>
              <a:ext uri="{FF2B5EF4-FFF2-40B4-BE49-F238E27FC236}">
                <a16:creationId xmlns:a16="http://schemas.microsoft.com/office/drawing/2014/main" id="{085E7C57-1DF9-4118-8CE1-480001CA1937}"/>
              </a:ext>
            </a:extLst>
          </p:cNvPr>
          <p:cNvCxnSpPr/>
          <p:nvPr/>
        </p:nvCxnSpPr>
        <p:spPr>
          <a:xfrm>
            <a:off x="7354957" y="2456716"/>
            <a:ext cx="0" cy="684049"/>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cxnSp>
        <p:nvCxnSpPr>
          <p:cNvPr id="14" name="Gerade Verbindung mit Pfeil 13">
            <a:extLst>
              <a:ext uri="{FF2B5EF4-FFF2-40B4-BE49-F238E27FC236}">
                <a16:creationId xmlns:a16="http://schemas.microsoft.com/office/drawing/2014/main" id="{250F05F7-4855-49AC-8F09-9929967AD780}"/>
              </a:ext>
            </a:extLst>
          </p:cNvPr>
          <p:cNvCxnSpPr/>
          <p:nvPr/>
        </p:nvCxnSpPr>
        <p:spPr>
          <a:xfrm>
            <a:off x="7282071" y="4272264"/>
            <a:ext cx="0" cy="684049"/>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cxnSp>
        <p:nvCxnSpPr>
          <p:cNvPr id="16" name="Gerade Verbindung mit Pfeil 15">
            <a:extLst>
              <a:ext uri="{FF2B5EF4-FFF2-40B4-BE49-F238E27FC236}">
                <a16:creationId xmlns:a16="http://schemas.microsoft.com/office/drawing/2014/main" id="{74DBC8AB-015E-4C0B-BBAA-2408222A62E5}"/>
              </a:ext>
            </a:extLst>
          </p:cNvPr>
          <p:cNvCxnSpPr/>
          <p:nvPr/>
        </p:nvCxnSpPr>
        <p:spPr>
          <a:xfrm>
            <a:off x="7977809" y="3429000"/>
            <a:ext cx="702365" cy="0"/>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cxnSp>
        <p:nvCxnSpPr>
          <p:cNvPr id="17" name="Gerade Verbindung mit Pfeil 16">
            <a:extLst>
              <a:ext uri="{FF2B5EF4-FFF2-40B4-BE49-F238E27FC236}">
                <a16:creationId xmlns:a16="http://schemas.microsoft.com/office/drawing/2014/main" id="{FA45E9E6-2167-4E49-9EB0-560B350E91AE}"/>
              </a:ext>
            </a:extLst>
          </p:cNvPr>
          <p:cNvCxnSpPr/>
          <p:nvPr/>
        </p:nvCxnSpPr>
        <p:spPr>
          <a:xfrm>
            <a:off x="6096000" y="3429000"/>
            <a:ext cx="702365" cy="0"/>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sp>
        <p:nvSpPr>
          <p:cNvPr id="18" name="Textfeld 17">
            <a:extLst>
              <a:ext uri="{FF2B5EF4-FFF2-40B4-BE49-F238E27FC236}">
                <a16:creationId xmlns:a16="http://schemas.microsoft.com/office/drawing/2014/main" id="{F272DCA2-DFC5-4D47-87B6-9472431958CB}"/>
              </a:ext>
            </a:extLst>
          </p:cNvPr>
          <p:cNvSpPr txBox="1"/>
          <p:nvPr/>
        </p:nvSpPr>
        <p:spPr>
          <a:xfrm>
            <a:off x="9342784" y="6488668"/>
            <a:ext cx="2849217" cy="369332"/>
          </a:xfrm>
          <a:prstGeom prst="rect">
            <a:avLst/>
          </a:prstGeom>
          <a:noFill/>
        </p:spPr>
        <p:txBody>
          <a:bodyPr wrap="square" rtlCol="0">
            <a:spAutoFit/>
          </a:bodyPr>
          <a:lstStyle/>
          <a:p>
            <a:r>
              <a:rPr lang="de-DE" dirty="0" err="1"/>
              <a:t>Zarbock</a:t>
            </a:r>
            <a:r>
              <a:rPr lang="de-DE" dirty="0"/>
              <a:t>, Graf &amp; Loose, 2013</a:t>
            </a:r>
          </a:p>
        </p:txBody>
      </p:sp>
      <p:cxnSp>
        <p:nvCxnSpPr>
          <p:cNvPr id="21" name="Gerade Verbindung mit Pfeil 20">
            <a:extLst>
              <a:ext uri="{FF2B5EF4-FFF2-40B4-BE49-F238E27FC236}">
                <a16:creationId xmlns:a16="http://schemas.microsoft.com/office/drawing/2014/main" id="{BEDE06B2-6CD8-4930-A2E0-4862626590FB}"/>
              </a:ext>
            </a:extLst>
          </p:cNvPr>
          <p:cNvCxnSpPr/>
          <p:nvPr/>
        </p:nvCxnSpPr>
        <p:spPr>
          <a:xfrm>
            <a:off x="2438400" y="2157731"/>
            <a:ext cx="649357" cy="0"/>
          </a:xfrm>
          <a:prstGeom prst="straightConnector1">
            <a:avLst/>
          </a:prstGeom>
          <a:ln w="44450">
            <a:headEnd type="arrow"/>
            <a:tailEnd type="arrow"/>
          </a:ln>
        </p:spPr>
        <p:style>
          <a:lnRef idx="1">
            <a:schemeClr val="accent1"/>
          </a:lnRef>
          <a:fillRef idx="0">
            <a:schemeClr val="accent1"/>
          </a:fillRef>
          <a:effectRef idx="0">
            <a:schemeClr val="accent1"/>
          </a:effectRef>
          <a:fontRef idx="minor">
            <a:schemeClr val="tx1"/>
          </a:fontRef>
        </p:style>
      </p:cxnSp>
      <p:sp>
        <p:nvSpPr>
          <p:cNvPr id="4" name="Textfeld 3"/>
          <p:cNvSpPr txBox="1"/>
          <p:nvPr/>
        </p:nvSpPr>
        <p:spPr>
          <a:xfrm>
            <a:off x="1874520" y="3764280"/>
            <a:ext cx="2762681" cy="2031325"/>
          </a:xfrm>
          <a:prstGeom prst="rect">
            <a:avLst/>
          </a:prstGeom>
          <a:noFill/>
        </p:spPr>
        <p:txBody>
          <a:bodyPr wrap="square" rtlCol="0">
            <a:spAutoFit/>
          </a:bodyPr>
          <a:lstStyle/>
          <a:p>
            <a:r>
              <a:rPr lang="de-DE" dirty="0" smtClean="0">
                <a:solidFill>
                  <a:srgbClr val="FF0000"/>
                </a:solidFill>
              </a:rPr>
              <a:t>Haim Omer sagt Selbstwert entsteht wenn man merkt man taugt zu etwas</a:t>
            </a:r>
          </a:p>
          <a:p>
            <a:r>
              <a:rPr lang="de-DE" dirty="0" smtClean="0">
                <a:solidFill>
                  <a:srgbClr val="FF0000"/>
                </a:solidFill>
              </a:rPr>
              <a:t>Also man kann schwierige </a:t>
            </a:r>
            <a:r>
              <a:rPr lang="de-DE" dirty="0" smtClean="0">
                <a:solidFill>
                  <a:srgbClr val="FF0000"/>
                </a:solidFill>
              </a:rPr>
              <a:t>Situationen </a:t>
            </a:r>
            <a:r>
              <a:rPr lang="de-DE" dirty="0" smtClean="0">
                <a:solidFill>
                  <a:srgbClr val="FF0000"/>
                </a:solidFill>
              </a:rPr>
              <a:t>meistern</a:t>
            </a:r>
          </a:p>
          <a:p>
            <a:r>
              <a:rPr lang="de-DE" dirty="0" smtClean="0">
                <a:solidFill>
                  <a:srgbClr val="FF0000"/>
                </a:solidFill>
              </a:rPr>
              <a:t>Nehmen sie Kindern nicht alles ab</a:t>
            </a:r>
            <a:endParaRPr lang="de-DE" dirty="0">
              <a:solidFill>
                <a:srgbClr val="FF0000"/>
              </a:solidFill>
            </a:endParaRPr>
          </a:p>
        </p:txBody>
      </p:sp>
    </p:spTree>
    <p:extLst>
      <p:ext uri="{BB962C8B-B14F-4D97-AF65-F5344CB8AC3E}">
        <p14:creationId xmlns:p14="http://schemas.microsoft.com/office/powerpoint/2010/main" val="147718576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FF1537D-6177-4E81-9B92-1E3911E77D76}"/>
              </a:ext>
            </a:extLst>
          </p:cNvPr>
          <p:cNvSpPr>
            <a:spLocks noGrp="1"/>
          </p:cNvSpPr>
          <p:nvPr>
            <p:ph type="title"/>
          </p:nvPr>
        </p:nvSpPr>
        <p:spPr>
          <a:xfrm>
            <a:off x="384464" y="499533"/>
            <a:ext cx="11045535" cy="1658198"/>
          </a:xfrm>
        </p:spPr>
        <p:txBody>
          <a:bodyPr/>
          <a:lstStyle/>
          <a:p>
            <a:r>
              <a:rPr lang="de-DE" dirty="0"/>
              <a:t>Achten Sie  auf sich, ihre Familie, ihr Kind!</a:t>
            </a:r>
          </a:p>
        </p:txBody>
      </p:sp>
      <p:sp>
        <p:nvSpPr>
          <p:cNvPr id="3" name="Inhaltsplatzhalter 2">
            <a:extLst>
              <a:ext uri="{FF2B5EF4-FFF2-40B4-BE49-F238E27FC236}">
                <a16:creationId xmlns:a16="http://schemas.microsoft.com/office/drawing/2014/main" id="{F3037FC3-27B5-4BAF-9B07-C222D9CC795E}"/>
              </a:ext>
            </a:extLst>
          </p:cNvPr>
          <p:cNvSpPr>
            <a:spLocks noGrp="1"/>
          </p:cNvSpPr>
          <p:nvPr>
            <p:ph idx="1"/>
          </p:nvPr>
        </p:nvSpPr>
        <p:spPr/>
        <p:txBody>
          <a:bodyPr/>
          <a:lstStyle/>
          <a:p>
            <a:endParaRPr lang="de-DE" dirty="0"/>
          </a:p>
        </p:txBody>
      </p:sp>
    </p:spTree>
    <p:extLst>
      <p:ext uri="{BB962C8B-B14F-4D97-AF65-F5344CB8AC3E}">
        <p14:creationId xmlns:p14="http://schemas.microsoft.com/office/powerpoint/2010/main" val="200989421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1E2EEB3-1F5B-4A26-A5B5-1FD620DBFB6C}"/>
              </a:ext>
            </a:extLst>
          </p:cNvPr>
          <p:cNvSpPr>
            <a:spLocks noGrp="1"/>
          </p:cNvSpPr>
          <p:nvPr>
            <p:ph type="title"/>
          </p:nvPr>
        </p:nvSpPr>
        <p:spPr/>
        <p:txBody>
          <a:bodyPr/>
          <a:lstStyle/>
          <a:p>
            <a:r>
              <a:rPr lang="de-DE" dirty="0"/>
              <a:t>Alle Gefühle sind erlaubt, werden akzeptiert und validiert.</a:t>
            </a:r>
          </a:p>
        </p:txBody>
      </p:sp>
      <p:sp>
        <p:nvSpPr>
          <p:cNvPr id="3" name="Inhaltsplatzhalter 2">
            <a:extLst>
              <a:ext uri="{FF2B5EF4-FFF2-40B4-BE49-F238E27FC236}">
                <a16:creationId xmlns:a16="http://schemas.microsoft.com/office/drawing/2014/main" id="{B0E7AF95-FBB6-4265-A763-6F2CDAC8136E}"/>
              </a:ext>
            </a:extLst>
          </p:cNvPr>
          <p:cNvSpPr>
            <a:spLocks noGrp="1"/>
          </p:cNvSpPr>
          <p:nvPr>
            <p:ph idx="1"/>
          </p:nvPr>
        </p:nvSpPr>
        <p:spPr/>
        <p:txBody>
          <a:bodyPr/>
          <a:lstStyle/>
          <a:p>
            <a:endParaRPr lang="de-DE" dirty="0"/>
          </a:p>
        </p:txBody>
      </p:sp>
    </p:spTree>
    <p:extLst>
      <p:ext uri="{BB962C8B-B14F-4D97-AF65-F5344CB8AC3E}">
        <p14:creationId xmlns:p14="http://schemas.microsoft.com/office/powerpoint/2010/main" val="53618519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a:extLst>
              <a:ext uri="{FF2B5EF4-FFF2-40B4-BE49-F238E27FC236}">
                <a16:creationId xmlns:a16="http://schemas.microsoft.com/office/drawing/2014/main" id="{2DFF8744-B198-4E5D-9A9A-41B1E79F40F0}"/>
              </a:ext>
            </a:extLst>
          </p:cNvPr>
          <p:cNvSpPr>
            <a:spLocks noGrp="1"/>
          </p:cNvSpPr>
          <p:nvPr>
            <p:ph idx="1"/>
          </p:nvPr>
        </p:nvSpPr>
        <p:spPr>
          <a:xfrm>
            <a:off x="524256" y="838200"/>
            <a:ext cx="10753725" cy="3766185"/>
          </a:xfrm>
        </p:spPr>
        <p:txBody>
          <a:bodyPr>
            <a:noAutofit/>
          </a:bodyPr>
          <a:lstStyle/>
          <a:p>
            <a:r>
              <a:rPr lang="de-DE" sz="1400" dirty="0" smtClean="0"/>
              <a:t>Wenn sie von der Arbeit nach Hause kommen und sich schlecht fühlen wollen sie das sie jemand versteht (und </a:t>
            </a:r>
            <a:r>
              <a:rPr lang="de-DE" sz="1400" dirty="0" err="1" smtClean="0"/>
              <a:t>vllt</a:t>
            </a:r>
            <a:r>
              <a:rPr lang="de-DE" sz="1400" dirty="0" smtClean="0"/>
              <a:t> in den Arm nimmt):</a:t>
            </a:r>
            <a:r>
              <a:rPr lang="de-DE" sz="1400" dirty="0" smtClean="0">
                <a:solidFill>
                  <a:srgbClr val="FF0000"/>
                </a:solidFill>
              </a:rPr>
              <a:t> Oh heute war ein blöder Tag</a:t>
            </a:r>
            <a:r>
              <a:rPr lang="de-DE" sz="1400" dirty="0" smtClean="0"/>
              <a:t> </a:t>
            </a:r>
          </a:p>
          <a:p>
            <a:r>
              <a:rPr lang="de-DE" sz="1400" dirty="0" smtClean="0"/>
              <a:t>Sie wollen nicht hören: </a:t>
            </a:r>
            <a:r>
              <a:rPr lang="de-DE" sz="1400" dirty="0" smtClean="0">
                <a:solidFill>
                  <a:srgbClr val="FF0000"/>
                </a:solidFill>
              </a:rPr>
              <a:t>Ach so schlimm war es sicher nicht!</a:t>
            </a:r>
          </a:p>
          <a:p>
            <a:r>
              <a:rPr lang="de-DE" sz="1400" dirty="0" smtClean="0"/>
              <a:t>Sondern : </a:t>
            </a:r>
            <a:r>
              <a:rPr lang="de-DE" sz="1400" dirty="0" smtClean="0">
                <a:solidFill>
                  <a:srgbClr val="FF0000"/>
                </a:solidFill>
              </a:rPr>
              <a:t>Erzähl mir davon</a:t>
            </a:r>
          </a:p>
          <a:p>
            <a:r>
              <a:rPr lang="de-DE" sz="1400" dirty="0" smtClean="0"/>
              <a:t>Das öffnet das Gespräch und sie fühle sich verstanden</a:t>
            </a:r>
          </a:p>
          <a:p>
            <a:endParaRPr lang="de-DE" sz="1400" dirty="0" smtClean="0"/>
          </a:p>
          <a:p>
            <a:r>
              <a:rPr lang="de-DE" sz="1400" dirty="0" smtClean="0"/>
              <a:t>Wenn ihr Partner versucht sie zu belehren oder gar versucht sie abzulenken: </a:t>
            </a:r>
            <a:r>
              <a:rPr lang="de-DE" sz="1400" dirty="0" smtClean="0">
                <a:solidFill>
                  <a:srgbClr val="FF0000"/>
                </a:solidFill>
              </a:rPr>
              <a:t>Oh schau mal ein roter Traktor!  </a:t>
            </a:r>
          </a:p>
          <a:p>
            <a:r>
              <a:rPr lang="de-DE" sz="1400" dirty="0" smtClean="0">
                <a:solidFill>
                  <a:srgbClr val="FF0000"/>
                </a:solidFill>
              </a:rPr>
              <a:t>Wie man das bei Kindern oft tut… </a:t>
            </a:r>
          </a:p>
          <a:p>
            <a:r>
              <a:rPr lang="de-DE" sz="1400" dirty="0" smtClean="0">
                <a:solidFill>
                  <a:schemeClr val="tx1"/>
                </a:solidFill>
              </a:rPr>
              <a:t>Fühlen sie sich da Ernstgenommen????</a:t>
            </a:r>
          </a:p>
          <a:p>
            <a:endParaRPr lang="de-DE" sz="1400" dirty="0">
              <a:solidFill>
                <a:schemeClr val="tx1"/>
              </a:solidFill>
            </a:endParaRPr>
          </a:p>
          <a:p>
            <a:r>
              <a:rPr lang="de-DE" sz="1400" dirty="0" smtClean="0">
                <a:solidFill>
                  <a:schemeClr val="tx1"/>
                </a:solidFill>
              </a:rPr>
              <a:t>Geht die Traurigkeit weg… wenn sie sagen :</a:t>
            </a:r>
            <a:r>
              <a:rPr lang="de-DE" sz="1400" dirty="0" smtClean="0">
                <a:solidFill>
                  <a:srgbClr val="FF0000"/>
                </a:solidFill>
              </a:rPr>
              <a:t>Sei nicht so traurig?</a:t>
            </a:r>
          </a:p>
          <a:p>
            <a:endParaRPr lang="de-DE" sz="1400" dirty="0">
              <a:solidFill>
                <a:srgbClr val="FF0000"/>
              </a:solidFill>
            </a:endParaRPr>
          </a:p>
          <a:p>
            <a:r>
              <a:rPr lang="de-DE" sz="1400" dirty="0" smtClean="0">
                <a:solidFill>
                  <a:srgbClr val="FF0000"/>
                </a:solidFill>
              </a:rPr>
              <a:t>Gefühle sind eng mit Verhalten verbunden, wenn sie die nicht erlauben oder versuchen wegzunehmen, verliert das Kind </a:t>
            </a:r>
            <a:r>
              <a:rPr lang="de-DE" sz="1400" dirty="0" err="1" smtClean="0">
                <a:solidFill>
                  <a:srgbClr val="FF0000"/>
                </a:solidFill>
              </a:rPr>
              <a:t>meh</a:t>
            </a:r>
            <a:endParaRPr lang="de-DE" sz="1400" dirty="0" smtClean="0">
              <a:solidFill>
                <a:srgbClr val="FF0000"/>
              </a:solidFill>
            </a:endParaRPr>
          </a:p>
          <a:p>
            <a:r>
              <a:rPr lang="de-DE" sz="1400" dirty="0" smtClean="0">
                <a:solidFill>
                  <a:srgbClr val="FF0000"/>
                </a:solidFill>
              </a:rPr>
              <a:t>Definieren sie das Gefühl</a:t>
            </a:r>
          </a:p>
          <a:p>
            <a:r>
              <a:rPr lang="de-DE" sz="1400" dirty="0" smtClean="0">
                <a:solidFill>
                  <a:srgbClr val="FF0000"/>
                </a:solidFill>
              </a:rPr>
              <a:t>Nehmen sie es einfach an</a:t>
            </a:r>
          </a:p>
          <a:p>
            <a:r>
              <a:rPr lang="de-DE" sz="1400" dirty="0" smtClean="0">
                <a:solidFill>
                  <a:srgbClr val="FF0000"/>
                </a:solidFill>
              </a:rPr>
              <a:t>Das öffnet den Dialog</a:t>
            </a:r>
          </a:p>
          <a:p>
            <a:endParaRPr lang="de-DE" sz="1400" dirty="0">
              <a:solidFill>
                <a:srgbClr val="FF0000"/>
              </a:solidFill>
            </a:endParaRPr>
          </a:p>
        </p:txBody>
      </p:sp>
    </p:spTree>
    <p:extLst>
      <p:ext uri="{BB962C8B-B14F-4D97-AF65-F5344CB8AC3E}">
        <p14:creationId xmlns:p14="http://schemas.microsoft.com/office/powerpoint/2010/main" val="208147897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1C6CF9D-3BA2-4189-888A-D0D442D6ABAE}"/>
              </a:ext>
            </a:extLst>
          </p:cNvPr>
          <p:cNvSpPr>
            <a:spLocks noGrp="1"/>
          </p:cNvSpPr>
          <p:nvPr>
            <p:ph type="title"/>
          </p:nvPr>
        </p:nvSpPr>
        <p:spPr/>
        <p:txBody>
          <a:bodyPr/>
          <a:lstStyle/>
          <a:p>
            <a:r>
              <a:rPr lang="de-DE" dirty="0"/>
              <a:t>Klare Regeln statt Machtkämpfe!</a:t>
            </a:r>
          </a:p>
        </p:txBody>
      </p:sp>
      <p:sp>
        <p:nvSpPr>
          <p:cNvPr id="3" name="Inhaltsplatzhalter 2">
            <a:extLst>
              <a:ext uri="{FF2B5EF4-FFF2-40B4-BE49-F238E27FC236}">
                <a16:creationId xmlns:a16="http://schemas.microsoft.com/office/drawing/2014/main" id="{A1ABFBFC-EE8B-4A88-AC08-37E6D20F7AD7}"/>
              </a:ext>
            </a:extLst>
          </p:cNvPr>
          <p:cNvSpPr>
            <a:spLocks noGrp="1"/>
          </p:cNvSpPr>
          <p:nvPr>
            <p:ph idx="1"/>
          </p:nvPr>
        </p:nvSpPr>
        <p:spPr/>
        <p:txBody>
          <a:bodyPr/>
          <a:lstStyle/>
          <a:p>
            <a:endParaRPr lang="de-DE" dirty="0"/>
          </a:p>
        </p:txBody>
      </p:sp>
    </p:spTree>
    <p:extLst>
      <p:ext uri="{BB962C8B-B14F-4D97-AF65-F5344CB8AC3E}">
        <p14:creationId xmlns:p14="http://schemas.microsoft.com/office/powerpoint/2010/main" val="299095879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a:extLst>
              <a:ext uri="{FF2B5EF4-FFF2-40B4-BE49-F238E27FC236}">
                <a16:creationId xmlns:a16="http://schemas.microsoft.com/office/drawing/2014/main" id="{B4876E10-2BF6-42F0-9A92-01644D437899}"/>
              </a:ext>
            </a:extLst>
          </p:cNvPr>
          <p:cNvSpPr>
            <a:spLocks noGrp="1"/>
          </p:cNvSpPr>
          <p:nvPr>
            <p:ph idx="1"/>
          </p:nvPr>
        </p:nvSpPr>
        <p:spPr>
          <a:xfrm>
            <a:off x="676656" y="357810"/>
            <a:ext cx="10753725" cy="6175512"/>
          </a:xfrm>
        </p:spPr>
        <p:txBody>
          <a:bodyPr>
            <a:normAutofit fontScale="92500" lnSpcReduction="10000"/>
          </a:bodyPr>
          <a:lstStyle/>
          <a:p>
            <a:pPr>
              <a:buFont typeface="Arial" panose="020B0604020202020204" pitchFamily="34" charset="0"/>
              <a:buChar char="•"/>
            </a:pPr>
            <a:r>
              <a:rPr lang="de-DE" sz="1400" dirty="0"/>
              <a:t>Wenn Ihr Kind Regeln missachtet oder Grenzen überschreitet, ist es ist wichtig, dass Sie es auf diese </a:t>
            </a:r>
            <a:r>
              <a:rPr lang="de-DE" sz="1400" dirty="0" smtClean="0"/>
              <a:t>Regelverstöße </a:t>
            </a:r>
            <a:r>
              <a:rPr lang="de-DE" sz="1400" dirty="0"/>
              <a:t>ansprechen, sonst verlieren Regeln ihre Bedeutung. Sprechen Sie das Verhalten des Kindes (nicht das Kind als Person!) und Ihren eigenen Ärger darüber an. Vermeiden Sie Sätze die beginnen mit „Du bist ...“, „Du machst ...“. Damit verurteilen und kritisieren das Kind, und nicht sein Verhalten, welches Sie eigentlich ärgert. Verwenden Sie stattdessen Sätze, die mit Ihren eigenen Gefühlen beginnen (“Das macht mich wütend,...“, usw.). Dies zeigt dem Kind, dass auch Sie als Eltern Menschen mit Gefühlen sind.</a:t>
            </a:r>
          </a:p>
          <a:p>
            <a:pPr>
              <a:buFont typeface="Arial" panose="020B0604020202020204" pitchFamily="34" charset="0"/>
              <a:buChar char="•"/>
            </a:pPr>
            <a:endParaRPr lang="de-DE" sz="1400" dirty="0"/>
          </a:p>
          <a:p>
            <a:pPr>
              <a:buFont typeface="Arial" panose="020B0604020202020204" pitchFamily="34" charset="0"/>
              <a:buChar char="•"/>
            </a:pPr>
            <a:r>
              <a:rPr lang="de-DE" sz="1400" dirty="0"/>
              <a:t>Wenn Sie ihr Kind tadeln oder zurechtweisen müssen, treten Sie mit ihm in </a:t>
            </a:r>
            <a:r>
              <a:rPr lang="de-DE" sz="1400" dirty="0">
                <a:hlinkClick r:id="rId2" tooltip="Anweisungen geben"/>
              </a:rPr>
              <a:t>direkten Kontakt</a:t>
            </a:r>
            <a:r>
              <a:rPr lang="de-DE" sz="1400" dirty="0"/>
              <a:t>. Rufen Sie ihm nicht über 5 Ecken von der Küche aus zu. Gehen Sie zu ihm hin und stellen Sie Körperkontakt her. Sprechen nicht von oben herab mit ihm, sondern begeben Sie sich auf die Höhe Ihres Kindes. Wenn Sie Blick- und Körperkontakt haben, wird Ihr Kind Ihnen besser zuhören und Sie auch verstehen.</a:t>
            </a:r>
          </a:p>
          <a:p>
            <a:pPr>
              <a:buFont typeface="Arial" panose="020B0604020202020204" pitchFamily="34" charset="0"/>
              <a:buChar char="•"/>
            </a:pPr>
            <a:endParaRPr lang="de-DE" sz="1400" dirty="0"/>
          </a:p>
          <a:p>
            <a:pPr>
              <a:buFont typeface="Arial" panose="020B0604020202020204" pitchFamily="34" charset="0"/>
              <a:buChar char="•"/>
            </a:pPr>
            <a:r>
              <a:rPr lang="de-DE" sz="1400" dirty="0"/>
              <a:t>Ihr Kind sollte nicht nur wissen, was Ihnen nicht passt und welches Verhalten Sie stört und ärgert. Wichtig ist, ihm auch die positiven, erwünschten Alternativen aufzuzeigen oder anzubieten. Wenn sich Ihr Kind z.B. intensiv für Ihr Bücherregal interessiert und sich gerne über die Erwachsenenbücher hermacht, können Sie in einen Dauerstress geraten. Bieten Sie Ihrem Kind stattdessen eigene Bücher an, einen Teil des Regals, auf dem sich Bücher befinden, die dem Kind zugänglich sind und mit denen es machen kann, was es will.</a:t>
            </a:r>
          </a:p>
          <a:p>
            <a:pPr>
              <a:buFont typeface="Arial" panose="020B0604020202020204" pitchFamily="34" charset="0"/>
              <a:buChar char="•"/>
            </a:pPr>
            <a:endParaRPr lang="de-DE" sz="1400" dirty="0"/>
          </a:p>
          <a:p>
            <a:pPr>
              <a:buFont typeface="Arial" panose="020B0604020202020204" pitchFamily="34" charset="0"/>
              <a:buChar char="•"/>
            </a:pPr>
            <a:r>
              <a:rPr lang="de-DE" sz="1400" dirty="0"/>
              <a:t>Passen Sie die Umgebung in Ihrem Heim so an, dass Ihr Kind nicht dauernd dazu verleitet wird, Regeln zu brechen und Grenzen zu übertreten. </a:t>
            </a:r>
            <a:r>
              <a:rPr lang="de-DE" sz="1400" dirty="0" smtClean="0"/>
              <a:t>Heiße </a:t>
            </a:r>
            <a:r>
              <a:rPr lang="de-DE" sz="1400" dirty="0"/>
              <a:t>Herdplatten, Steckdosen, steile Treppen, wertvolle Gegenstände, gefährliche Gegenstände (Messer, Rasierklingen, Streichhölzer </a:t>
            </a:r>
            <a:r>
              <a:rPr lang="de-DE" sz="1400" dirty="0" err="1"/>
              <a:t>usw</a:t>
            </a:r>
            <a:r>
              <a:rPr lang="de-DE" sz="1400" dirty="0"/>
              <a:t>) und </a:t>
            </a:r>
            <a:r>
              <a:rPr lang="de-DE" sz="1400" dirty="0" smtClean="0"/>
              <a:t>Straßen </a:t>
            </a:r>
            <a:r>
              <a:rPr lang="de-DE" sz="1400" dirty="0"/>
              <a:t>sind tägliche Gefahrenherde für Kinder und bedeuten täglichen Stress für Sie als Eltern. Sie können sich viel Ärger, Stress und unnötige Konflikte ersparen, wenn Sie Ihre Umgebung den Bedürfnissen und dem Entwicklungsstand Ihres Kindes anpassen. So müssen Sie Ihrem Kind nicht ständig etwas verbieten und es immerzu warnen.</a:t>
            </a:r>
          </a:p>
          <a:p>
            <a:pPr>
              <a:buFont typeface="Arial" panose="020B0604020202020204" pitchFamily="34" charset="0"/>
              <a:buChar char="•"/>
            </a:pPr>
            <a:endParaRPr lang="de-DE" sz="1400" dirty="0"/>
          </a:p>
          <a:p>
            <a:pPr>
              <a:buFont typeface="Arial" panose="020B0604020202020204" pitchFamily="34" charset="0"/>
              <a:buChar char="•"/>
            </a:pPr>
            <a:r>
              <a:rPr lang="de-DE" sz="1400" dirty="0"/>
              <a:t>In der Erziehung müssen die Erwachsenen den Kindern so oft wie möglich einen Schritt voraus sein und absehen können, was vermutlich passieren könnte. Sehen Sie es als Herausforderung, Ihr Kind zu „lesen“ und sein Verhalten vorherzusagen. Überlegen Sie sich, welche </a:t>
            </a:r>
            <a:r>
              <a:rPr lang="de-DE" sz="1400" dirty="0">
                <a:hlinkClick r:id="rId3" tooltip="Logische Konsequenzen in der Erziehung"/>
              </a:rPr>
              <a:t>logische Konsequenzen </a:t>
            </a:r>
            <a:r>
              <a:rPr lang="de-DE" sz="1400" dirty="0"/>
              <a:t>Sie folgen lassen könnten. Wenn Sie vorbereitet sind und bereits eine Idee haben, was Sie tun können, falls sich Ihr Kind nicht an die Aufforderungen oder Regeln hält,  wird Sie die Situation nicht so leicht aus der Ruhe bringen.</a:t>
            </a:r>
          </a:p>
          <a:p>
            <a:pPr>
              <a:buFont typeface="Arial" panose="020B0604020202020204" pitchFamily="34" charset="0"/>
              <a:buChar char="•"/>
            </a:pPr>
            <a:endParaRPr lang="de-DE" sz="1400" dirty="0"/>
          </a:p>
          <a:p>
            <a:pPr>
              <a:buFont typeface="Arial" panose="020B0604020202020204" pitchFamily="34" charset="0"/>
              <a:buChar char="•"/>
            </a:pPr>
            <a:r>
              <a:rPr lang="de-DE" sz="1400" dirty="0"/>
              <a:t>Strafen Sie Ihr Kind bei Grenzübertretungen nicht, sondern lassen Sie es die Konsequenzen tragen. Strafen mögen ein störendes Verhalten zwar kurzfristig beenden, bieten den Kindern aber keine Möglichkeiten für erwünschtes Verhalten. Sie sind Ausdruck ungleicher Beziehungen, von Macht und Hierarchie. In eskalierenden Situation besteht zwischen dem unerwünschten Verhalten des Kindes und der Strafe häufig kein Zusammenhang mehr. Logische Konsequenzen hingegen stehen in direktem Zusammenhang mit dem Verhalten des Kindes. </a:t>
            </a:r>
          </a:p>
          <a:p>
            <a:endParaRPr lang="de-DE" sz="1400" dirty="0"/>
          </a:p>
          <a:p>
            <a:endParaRPr lang="de-DE" sz="1400" dirty="0"/>
          </a:p>
        </p:txBody>
      </p:sp>
    </p:spTree>
    <p:extLst>
      <p:ext uri="{BB962C8B-B14F-4D97-AF65-F5344CB8AC3E}">
        <p14:creationId xmlns:p14="http://schemas.microsoft.com/office/powerpoint/2010/main" val="8908396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D2A575D-5517-46EF-9560-C7AD48316AEC}"/>
              </a:ext>
            </a:extLst>
          </p:cNvPr>
          <p:cNvSpPr>
            <a:spLocks noGrp="1"/>
          </p:cNvSpPr>
          <p:nvPr>
            <p:ph type="title"/>
          </p:nvPr>
        </p:nvSpPr>
        <p:spPr/>
        <p:txBody>
          <a:bodyPr>
            <a:normAutofit fontScale="90000"/>
          </a:bodyPr>
          <a:lstStyle/>
          <a:p>
            <a:r>
              <a:rPr lang="de-DE" dirty="0"/>
              <a:t>Fangen sie bei Konflikten lieber bei sich an, und erwarten sie nicht, dass sich der/ die andere zuerst verändert. </a:t>
            </a:r>
          </a:p>
        </p:txBody>
      </p:sp>
      <p:sp>
        <p:nvSpPr>
          <p:cNvPr id="3" name="Inhaltsplatzhalter 2">
            <a:extLst>
              <a:ext uri="{FF2B5EF4-FFF2-40B4-BE49-F238E27FC236}">
                <a16:creationId xmlns:a16="http://schemas.microsoft.com/office/drawing/2014/main" id="{0B08497F-159E-4081-8733-C0B8831BBBA0}"/>
              </a:ext>
            </a:extLst>
          </p:cNvPr>
          <p:cNvSpPr>
            <a:spLocks noGrp="1"/>
          </p:cNvSpPr>
          <p:nvPr>
            <p:ph idx="1"/>
          </p:nvPr>
        </p:nvSpPr>
        <p:spPr/>
        <p:txBody>
          <a:bodyPr/>
          <a:lstStyle/>
          <a:p>
            <a:endParaRPr lang="de-DE"/>
          </a:p>
        </p:txBody>
      </p:sp>
    </p:spTree>
    <p:extLst>
      <p:ext uri="{BB962C8B-B14F-4D97-AF65-F5344CB8AC3E}">
        <p14:creationId xmlns:p14="http://schemas.microsoft.com/office/powerpoint/2010/main" val="232031665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hteck 3">
            <a:extLst>
              <a:ext uri="{FF2B5EF4-FFF2-40B4-BE49-F238E27FC236}">
                <a16:creationId xmlns:a16="http://schemas.microsoft.com/office/drawing/2014/main" id="{22B5E928-A79E-4BCB-A521-F1FB021C08EE}"/>
              </a:ext>
            </a:extLst>
          </p:cNvPr>
          <p:cNvSpPr/>
          <p:nvPr/>
        </p:nvSpPr>
        <p:spPr>
          <a:xfrm>
            <a:off x="814628" y="335845"/>
            <a:ext cx="10753725" cy="6186309"/>
          </a:xfrm>
          <a:prstGeom prst="rect">
            <a:avLst/>
          </a:prstGeom>
        </p:spPr>
        <p:txBody>
          <a:bodyPr wrap="square">
            <a:spAutoFit/>
          </a:bodyPr>
          <a:lstStyle/>
          <a:p>
            <a:r>
              <a:rPr lang="de-DE" dirty="0"/>
              <a:t>Wir haben eben über den Wandel in Erziehung über die letzten Jahrzehnte gehört. </a:t>
            </a:r>
          </a:p>
          <a:p>
            <a:endParaRPr lang="de-DE" dirty="0"/>
          </a:p>
          <a:p>
            <a:r>
              <a:rPr lang="de-DE" dirty="0"/>
              <a:t>Wir haben gehört das es lange Zeit in Ordnung war Autorität, die Elternrolle und elterliche Regeln, notfalls mit Gewalt nachdrücklich </a:t>
            </a:r>
            <a:r>
              <a:rPr lang="de-DE" dirty="0" smtClean="0"/>
              <a:t>durchzusetzen </a:t>
            </a:r>
            <a:r>
              <a:rPr lang="de-DE" dirty="0"/>
              <a:t>und nicht nur zu Hause auch in der Schule. </a:t>
            </a:r>
          </a:p>
          <a:p>
            <a:endParaRPr lang="de-DE" dirty="0"/>
          </a:p>
          <a:p>
            <a:r>
              <a:rPr lang="de-DE" dirty="0"/>
              <a:t>Und wir haben gehört, dass die Politik letztlich beeinflusst von soziologischen und psychologischen Erkenntnissen eingegriffen hat und KINDERRECHTE explizit darauf hinweisen, dass Gewalt (Prügel, Erpressung, Erniedrigung etc…) keine </a:t>
            </a:r>
            <a:r>
              <a:rPr lang="de-DE" dirty="0" smtClean="0"/>
              <a:t>adäquate </a:t>
            </a:r>
            <a:r>
              <a:rPr lang="de-DE" dirty="0"/>
              <a:t>Erziehungsmethode darstellt.  Aber das erst vor 20-40 </a:t>
            </a:r>
            <a:r>
              <a:rPr lang="de-DE" dirty="0"/>
              <a:t>J</a:t>
            </a:r>
            <a:r>
              <a:rPr lang="de-DE" dirty="0" smtClean="0"/>
              <a:t>ahren</a:t>
            </a:r>
            <a:r>
              <a:rPr lang="de-DE" dirty="0"/>
              <a:t>.</a:t>
            </a:r>
          </a:p>
          <a:p>
            <a:endParaRPr lang="de-DE" dirty="0"/>
          </a:p>
          <a:p>
            <a:r>
              <a:rPr lang="de-DE" dirty="0"/>
              <a:t>Allerdings war und ist dies den meisten Eltern ohnehin klar gewesen – denn die meisten Eltern lieben ihre Kinder und </a:t>
            </a:r>
            <a:r>
              <a:rPr lang="de-DE" dirty="0" smtClean="0"/>
              <a:t>selbst </a:t>
            </a:r>
            <a:r>
              <a:rPr lang="de-DE" dirty="0"/>
              <a:t>autoritäre Eltern versuchen sie auch bestmöglich und gewaltfrei zu erziehen:</a:t>
            </a:r>
          </a:p>
          <a:p>
            <a:endParaRPr lang="de-DE" dirty="0"/>
          </a:p>
          <a:p>
            <a:r>
              <a:rPr lang="de-DE" dirty="0"/>
              <a:t>Wärme, Liebe, Aufmerksamkeit, Spiel und Spaß, Trost, Struktur und Grenzen und Zeit …. Das ist was Eltern weitergeben wollen. </a:t>
            </a:r>
          </a:p>
          <a:p>
            <a:endParaRPr lang="de-DE" dirty="0"/>
          </a:p>
          <a:p>
            <a:r>
              <a:rPr lang="de-DE" dirty="0"/>
              <a:t>Dem stehen auch Dinge Aber im Wege: der Alltag, die Umstände, Arbeit, Geld (zu viel und zu wenig) Krankheit, Schule, eine endlose Liste</a:t>
            </a:r>
          </a:p>
          <a:p>
            <a:endParaRPr lang="de-DE" dirty="0"/>
          </a:p>
          <a:p>
            <a:r>
              <a:rPr lang="de-DE" dirty="0"/>
              <a:t>Und unsere eigenen Erfahrungen, unser Selbstwert, unsere Ängste, unsere Unsicherheit im punkto Erziehung…  </a:t>
            </a:r>
          </a:p>
          <a:p>
            <a:r>
              <a:rPr lang="de-DE" dirty="0"/>
              <a:t>Unsere Umgebung, unsere Außenwahrnehmung, </a:t>
            </a:r>
          </a:p>
          <a:p>
            <a:r>
              <a:rPr lang="de-DE" dirty="0"/>
              <a:t>Und die Natur unserer Kinder</a:t>
            </a:r>
          </a:p>
          <a:p>
            <a:endParaRPr lang="de-DE" dirty="0"/>
          </a:p>
        </p:txBody>
      </p:sp>
    </p:spTree>
    <p:extLst>
      <p:ext uri="{BB962C8B-B14F-4D97-AF65-F5344CB8AC3E}">
        <p14:creationId xmlns:p14="http://schemas.microsoft.com/office/powerpoint/2010/main" val="323759217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E00849C-05E5-4E7C-8002-E9E28395AFEA}"/>
              </a:ext>
            </a:extLst>
          </p:cNvPr>
          <p:cNvSpPr>
            <a:spLocks noGrp="1"/>
          </p:cNvSpPr>
          <p:nvPr>
            <p:ph type="title"/>
          </p:nvPr>
        </p:nvSpPr>
        <p:spPr/>
        <p:txBody>
          <a:bodyPr/>
          <a:lstStyle/>
          <a:p>
            <a:endParaRPr lang="de-DE" dirty="0"/>
          </a:p>
        </p:txBody>
      </p:sp>
      <p:sp>
        <p:nvSpPr>
          <p:cNvPr id="3" name="Inhaltsplatzhalter 2">
            <a:extLst>
              <a:ext uri="{FF2B5EF4-FFF2-40B4-BE49-F238E27FC236}">
                <a16:creationId xmlns:a16="http://schemas.microsoft.com/office/drawing/2014/main" id="{929AF183-99E7-4FC7-BE20-224D2E19342C}"/>
              </a:ext>
            </a:extLst>
          </p:cNvPr>
          <p:cNvSpPr>
            <a:spLocks noGrp="1"/>
          </p:cNvSpPr>
          <p:nvPr>
            <p:ph idx="1"/>
          </p:nvPr>
        </p:nvSpPr>
        <p:spPr/>
        <p:txBody>
          <a:bodyPr/>
          <a:lstStyle/>
          <a:p>
            <a:r>
              <a:rPr lang="de-DE" dirty="0"/>
              <a:t>Schau mal der Hase!</a:t>
            </a:r>
          </a:p>
          <a:p>
            <a:endParaRPr lang="de-DE" dirty="0"/>
          </a:p>
          <a:p>
            <a:r>
              <a:rPr lang="de-DE" dirty="0"/>
              <a:t>Konflikte und Lösungen</a:t>
            </a:r>
          </a:p>
          <a:p>
            <a:endParaRPr lang="de-DE" dirty="0"/>
          </a:p>
          <a:p>
            <a:r>
              <a:rPr lang="de-DE" dirty="0"/>
              <a:t>s39</a:t>
            </a:r>
          </a:p>
          <a:p>
            <a:endParaRPr lang="de-DE" dirty="0"/>
          </a:p>
        </p:txBody>
      </p:sp>
    </p:spTree>
    <p:extLst>
      <p:ext uri="{BB962C8B-B14F-4D97-AF65-F5344CB8AC3E}">
        <p14:creationId xmlns:p14="http://schemas.microsoft.com/office/powerpoint/2010/main" val="336496171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7AFFA1F-2436-4816-B452-9706EA22DEFB}"/>
              </a:ext>
            </a:extLst>
          </p:cNvPr>
          <p:cNvSpPr>
            <a:spLocks noGrp="1"/>
          </p:cNvSpPr>
          <p:nvPr>
            <p:ph type="title"/>
          </p:nvPr>
        </p:nvSpPr>
        <p:spPr/>
        <p:txBody>
          <a:bodyPr/>
          <a:lstStyle/>
          <a:p>
            <a:r>
              <a:rPr lang="de-DE" dirty="0"/>
              <a:t>Elterntankstellen</a:t>
            </a:r>
          </a:p>
        </p:txBody>
      </p:sp>
      <p:sp>
        <p:nvSpPr>
          <p:cNvPr id="3" name="Inhaltsplatzhalter 2">
            <a:extLst>
              <a:ext uri="{FF2B5EF4-FFF2-40B4-BE49-F238E27FC236}">
                <a16:creationId xmlns:a16="http://schemas.microsoft.com/office/drawing/2014/main" id="{83868ABE-40DA-4A51-80D1-94F34852469E}"/>
              </a:ext>
            </a:extLst>
          </p:cNvPr>
          <p:cNvSpPr>
            <a:spLocks noGrp="1"/>
          </p:cNvSpPr>
          <p:nvPr>
            <p:ph idx="1"/>
          </p:nvPr>
        </p:nvSpPr>
        <p:spPr/>
        <p:txBody>
          <a:bodyPr/>
          <a:lstStyle/>
          <a:p>
            <a:endParaRPr lang="de-DE" dirty="0"/>
          </a:p>
        </p:txBody>
      </p:sp>
    </p:spTree>
    <p:extLst>
      <p:ext uri="{BB962C8B-B14F-4D97-AF65-F5344CB8AC3E}">
        <p14:creationId xmlns:p14="http://schemas.microsoft.com/office/powerpoint/2010/main" val="304859628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a:extLst>
              <a:ext uri="{FF2B5EF4-FFF2-40B4-BE49-F238E27FC236}">
                <a16:creationId xmlns:a16="http://schemas.microsoft.com/office/drawing/2014/main" id="{88BC85B9-4CFF-4702-8019-5ED326625BEF}"/>
              </a:ext>
            </a:extLst>
          </p:cNvPr>
          <p:cNvSpPr/>
          <p:nvPr/>
        </p:nvSpPr>
        <p:spPr>
          <a:xfrm>
            <a:off x="1152939" y="1166843"/>
            <a:ext cx="9806609" cy="3139321"/>
          </a:xfrm>
          <a:prstGeom prst="rect">
            <a:avLst/>
          </a:prstGeom>
        </p:spPr>
        <p:txBody>
          <a:bodyPr wrap="square">
            <a:spAutoFit/>
          </a:bodyPr>
          <a:lstStyle/>
          <a:p>
            <a:r>
              <a:rPr lang="de-DE" dirty="0" err="1" smtClean="0"/>
              <a:t>Bidulph</a:t>
            </a:r>
            <a:r>
              <a:rPr lang="de-DE" dirty="0" smtClean="0"/>
              <a:t> </a:t>
            </a:r>
            <a:r>
              <a:rPr lang="de-DE" dirty="0"/>
              <a:t>im Buch „Geheimnisse glücklicher Kinder“ beschreibt 14 Tankstellen für Eltern. Ich gebe ihm immer welche mit. </a:t>
            </a:r>
          </a:p>
          <a:p>
            <a:endParaRPr lang="de-DE" dirty="0"/>
          </a:p>
          <a:p>
            <a:r>
              <a:rPr lang="de-DE" dirty="0"/>
              <a:t>Wie wir uns fühlen, und wieviel Verantwortung wir für unsere Handeln unseren Kindern gegenüber nehmen, wird oft übersehen weil der Focus nur auf dem Kind und den Problemen des Kindes ist. </a:t>
            </a:r>
          </a:p>
          <a:p>
            <a:endParaRPr lang="de-DE" dirty="0"/>
          </a:p>
          <a:p>
            <a:r>
              <a:rPr lang="de-DE" dirty="0"/>
              <a:t>Die Elterntankstellen sind dafür da an sich selbst zu denken,  oder auch mit anderen über sich zu sprechen und über die Methoden die man in der Erziehung anwendet, auch mit uns Fachkräften. </a:t>
            </a:r>
          </a:p>
          <a:p>
            <a:endParaRPr lang="de-DE" dirty="0"/>
          </a:p>
          <a:p>
            <a:r>
              <a:rPr lang="de-DE" dirty="0"/>
              <a:t>Aber es ist auch ein Blick nach innen: was bewegt mich so oder so zu handeln, wie gehe ich mit meinem inneren Kritiker um, was triggert mich… </a:t>
            </a:r>
          </a:p>
        </p:txBody>
      </p:sp>
    </p:spTree>
    <p:extLst>
      <p:ext uri="{BB962C8B-B14F-4D97-AF65-F5344CB8AC3E}">
        <p14:creationId xmlns:p14="http://schemas.microsoft.com/office/powerpoint/2010/main" val="211527920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54AD59A-63AC-41E7-8A45-C7EFB5CE7CBA}"/>
              </a:ext>
            </a:extLst>
          </p:cNvPr>
          <p:cNvSpPr>
            <a:spLocks noGrp="1"/>
          </p:cNvSpPr>
          <p:nvPr>
            <p:ph type="title"/>
          </p:nvPr>
        </p:nvSpPr>
        <p:spPr/>
        <p:txBody>
          <a:bodyPr>
            <a:normAutofit fontScale="90000"/>
          </a:bodyPr>
          <a:lstStyle/>
          <a:p>
            <a:r>
              <a:rPr lang="de-DE" dirty="0"/>
              <a:t>Kann man bei Entscheidungen, die einen betreffen mitreden, ist man eher bereit sich daran zu halten. </a:t>
            </a:r>
          </a:p>
        </p:txBody>
      </p:sp>
      <p:sp>
        <p:nvSpPr>
          <p:cNvPr id="3" name="Inhaltsplatzhalter 2">
            <a:extLst>
              <a:ext uri="{FF2B5EF4-FFF2-40B4-BE49-F238E27FC236}">
                <a16:creationId xmlns:a16="http://schemas.microsoft.com/office/drawing/2014/main" id="{420B41AF-11A0-4743-97F5-6054DBC8D4B5}"/>
              </a:ext>
            </a:extLst>
          </p:cNvPr>
          <p:cNvSpPr>
            <a:spLocks noGrp="1"/>
          </p:cNvSpPr>
          <p:nvPr>
            <p:ph idx="1"/>
          </p:nvPr>
        </p:nvSpPr>
        <p:spPr/>
        <p:txBody>
          <a:bodyPr/>
          <a:lstStyle/>
          <a:p>
            <a:endParaRPr lang="de-DE" dirty="0"/>
          </a:p>
        </p:txBody>
      </p:sp>
    </p:spTree>
    <p:extLst>
      <p:ext uri="{BB962C8B-B14F-4D97-AF65-F5344CB8AC3E}">
        <p14:creationId xmlns:p14="http://schemas.microsoft.com/office/powerpoint/2010/main" val="118834856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a:extLst>
              <a:ext uri="{FF2B5EF4-FFF2-40B4-BE49-F238E27FC236}">
                <a16:creationId xmlns:a16="http://schemas.microsoft.com/office/drawing/2014/main" id="{AB667F10-A2B4-48AF-B9A3-E7FC128DDFCA}"/>
              </a:ext>
            </a:extLst>
          </p:cNvPr>
          <p:cNvSpPr>
            <a:spLocks noGrp="1"/>
          </p:cNvSpPr>
          <p:nvPr>
            <p:ph idx="1"/>
          </p:nvPr>
        </p:nvSpPr>
        <p:spPr/>
        <p:txBody>
          <a:bodyPr>
            <a:normAutofit fontScale="92500"/>
          </a:bodyPr>
          <a:lstStyle/>
          <a:p>
            <a:r>
              <a:rPr lang="de-DE" dirty="0"/>
              <a:t>Wir haben keine Lösung zum Thema Gewalt, wir haben aber viele Ideen und gemeinsam mit den Eltern und mit ihnen wollen wir weitere hilfreiche Strategien entdecken. </a:t>
            </a:r>
          </a:p>
          <a:p>
            <a:r>
              <a:rPr lang="de-DE" dirty="0" smtClean="0"/>
              <a:t>Wie streng sollte man sein? Welche Regeln brauchen wir? </a:t>
            </a:r>
          </a:p>
          <a:p>
            <a:r>
              <a:rPr lang="de-DE" dirty="0" smtClean="0"/>
              <a:t>- Definieren sie das Problemverhalten: </a:t>
            </a:r>
            <a:r>
              <a:rPr lang="de-DE" dirty="0">
                <a:solidFill>
                  <a:srgbClr val="FF0000"/>
                </a:solidFill>
              </a:rPr>
              <a:t>ich will die Hausaufgaben nicht machen</a:t>
            </a:r>
            <a:endParaRPr lang="de-DE" dirty="0" smtClean="0"/>
          </a:p>
          <a:p>
            <a:r>
              <a:rPr lang="de-DE" dirty="0" smtClean="0"/>
              <a:t>- Sprechen sie dass Gefühl an </a:t>
            </a:r>
            <a:r>
              <a:rPr lang="de-DE" dirty="0" smtClean="0">
                <a:solidFill>
                  <a:srgbClr val="FF0000"/>
                </a:solidFill>
              </a:rPr>
              <a:t>ist </a:t>
            </a:r>
            <a:r>
              <a:rPr lang="de-DE" dirty="0">
                <a:solidFill>
                  <a:srgbClr val="FF0000"/>
                </a:solidFill>
              </a:rPr>
              <a:t>das gerade zu viel für dich, glaubst du das wird ewig dauern?</a:t>
            </a:r>
          </a:p>
          <a:p>
            <a:r>
              <a:rPr lang="de-DE" dirty="0" smtClean="0"/>
              <a:t>- Validieren sie das Gefühl</a:t>
            </a:r>
            <a:r>
              <a:rPr lang="de-DE" dirty="0" smtClean="0">
                <a:solidFill>
                  <a:srgbClr val="FF0000"/>
                </a:solidFill>
              </a:rPr>
              <a:t> ja, dass kann am Anfang so aussehen, dass es ewig dauert…</a:t>
            </a:r>
            <a:endParaRPr lang="de-DE" dirty="0" smtClean="0"/>
          </a:p>
          <a:p>
            <a:r>
              <a:rPr lang="de-DE" dirty="0" smtClean="0"/>
              <a:t> - </a:t>
            </a:r>
            <a:r>
              <a:rPr lang="de-DE" dirty="0" err="1" smtClean="0"/>
              <a:t>Brainstorm</a:t>
            </a:r>
            <a:r>
              <a:rPr lang="de-DE" dirty="0" smtClean="0"/>
              <a:t> nach Lösungsmöglichkeiten </a:t>
            </a:r>
            <a:r>
              <a:rPr lang="de-DE" dirty="0" smtClean="0">
                <a:solidFill>
                  <a:srgbClr val="FF0000"/>
                </a:solidFill>
              </a:rPr>
              <a:t>wie </a:t>
            </a:r>
            <a:r>
              <a:rPr lang="de-DE" dirty="0" smtClean="0">
                <a:solidFill>
                  <a:srgbClr val="FF0000"/>
                </a:solidFill>
              </a:rPr>
              <a:t>kannst </a:t>
            </a:r>
            <a:r>
              <a:rPr lang="de-DE" dirty="0" smtClean="0">
                <a:solidFill>
                  <a:srgbClr val="FF0000"/>
                </a:solidFill>
              </a:rPr>
              <a:t>du das denn in kleine </a:t>
            </a:r>
            <a:r>
              <a:rPr lang="de-DE" dirty="0" smtClean="0">
                <a:solidFill>
                  <a:srgbClr val="FF0000"/>
                </a:solidFill>
              </a:rPr>
              <a:t>Schritte </a:t>
            </a:r>
            <a:r>
              <a:rPr lang="de-DE" dirty="0" smtClean="0">
                <a:solidFill>
                  <a:srgbClr val="FF0000"/>
                </a:solidFill>
              </a:rPr>
              <a:t>packen, was brauchst du</a:t>
            </a:r>
          </a:p>
          <a:p>
            <a:r>
              <a:rPr lang="de-DE" dirty="0" smtClean="0"/>
              <a:t>- Bleiben sie dran! Wiederholen sie die Schritte</a:t>
            </a:r>
          </a:p>
          <a:p>
            <a:endParaRPr lang="de-DE" dirty="0"/>
          </a:p>
        </p:txBody>
      </p:sp>
    </p:spTree>
    <p:extLst>
      <p:ext uri="{BB962C8B-B14F-4D97-AF65-F5344CB8AC3E}">
        <p14:creationId xmlns:p14="http://schemas.microsoft.com/office/powerpoint/2010/main" val="72218628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185D42F-65CF-452D-A8F8-BDA275168087}"/>
              </a:ext>
            </a:extLst>
          </p:cNvPr>
          <p:cNvSpPr>
            <a:spLocks noGrp="1"/>
          </p:cNvSpPr>
          <p:nvPr>
            <p:ph type="title"/>
          </p:nvPr>
        </p:nvSpPr>
        <p:spPr/>
        <p:txBody>
          <a:bodyPr/>
          <a:lstStyle/>
          <a:p>
            <a:r>
              <a:rPr lang="de-DE" dirty="0"/>
              <a:t>Kontrollverlust und Wiedergutmachung</a:t>
            </a:r>
          </a:p>
        </p:txBody>
      </p:sp>
      <p:sp>
        <p:nvSpPr>
          <p:cNvPr id="3" name="Inhaltsplatzhalter 2">
            <a:extLst>
              <a:ext uri="{FF2B5EF4-FFF2-40B4-BE49-F238E27FC236}">
                <a16:creationId xmlns:a16="http://schemas.microsoft.com/office/drawing/2014/main" id="{6DA3AF02-7C02-4691-9983-D4431EBB5DF2}"/>
              </a:ext>
            </a:extLst>
          </p:cNvPr>
          <p:cNvSpPr>
            <a:spLocks noGrp="1"/>
          </p:cNvSpPr>
          <p:nvPr>
            <p:ph idx="1"/>
          </p:nvPr>
        </p:nvSpPr>
        <p:spPr/>
        <p:txBody>
          <a:bodyPr/>
          <a:lstStyle/>
          <a:p>
            <a:endParaRPr lang="de-DE" dirty="0"/>
          </a:p>
        </p:txBody>
      </p:sp>
    </p:spTree>
    <p:extLst>
      <p:ext uri="{BB962C8B-B14F-4D97-AF65-F5344CB8AC3E}">
        <p14:creationId xmlns:p14="http://schemas.microsoft.com/office/powerpoint/2010/main" val="220155633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a:extLst>
              <a:ext uri="{FF2B5EF4-FFF2-40B4-BE49-F238E27FC236}">
                <a16:creationId xmlns:a16="http://schemas.microsoft.com/office/drawing/2014/main" id="{F9D5DF33-F6D7-4FFE-A44B-8812D1951826}"/>
              </a:ext>
            </a:extLst>
          </p:cNvPr>
          <p:cNvSpPr/>
          <p:nvPr/>
        </p:nvSpPr>
        <p:spPr>
          <a:xfrm>
            <a:off x="1099929" y="1582341"/>
            <a:ext cx="9965635" cy="3693319"/>
          </a:xfrm>
          <a:prstGeom prst="rect">
            <a:avLst/>
          </a:prstGeom>
        </p:spPr>
        <p:txBody>
          <a:bodyPr wrap="square">
            <a:spAutoFit/>
          </a:bodyPr>
          <a:lstStyle/>
          <a:p>
            <a:r>
              <a:rPr lang="de-DE" dirty="0" smtClean="0"/>
              <a:t>Sie können nicht dauerhaft die </a:t>
            </a:r>
            <a:r>
              <a:rPr lang="de-DE" dirty="0"/>
              <a:t>E</a:t>
            </a:r>
            <a:r>
              <a:rPr lang="de-DE" dirty="0" smtClean="0"/>
              <a:t>motionen und das Erleben eines anderen verändern, nur ihr eigenes!</a:t>
            </a:r>
          </a:p>
          <a:p>
            <a:endParaRPr lang="de-DE" dirty="0"/>
          </a:p>
          <a:p>
            <a:r>
              <a:rPr lang="de-DE" dirty="0" smtClean="0"/>
              <a:t>Verändere </a:t>
            </a:r>
            <a:r>
              <a:rPr lang="de-DE" dirty="0"/>
              <a:t>wie du </a:t>
            </a:r>
            <a:r>
              <a:rPr lang="de-DE"/>
              <a:t>dich </a:t>
            </a:r>
            <a:r>
              <a:rPr lang="de-DE" smtClean="0"/>
              <a:t>verhältst </a:t>
            </a:r>
            <a:r>
              <a:rPr lang="de-DE" dirty="0"/>
              <a:t>in dem du erkennst was dich triggert. Und nutze dieses wissen beim nächsten Mal.</a:t>
            </a:r>
          </a:p>
          <a:p>
            <a:r>
              <a:rPr lang="de-DE" dirty="0"/>
              <a:t>Du musst niemals gleich reagieren. </a:t>
            </a:r>
          </a:p>
          <a:p>
            <a:r>
              <a:rPr lang="de-DE" dirty="0"/>
              <a:t>Und auch Eltern können sich entschuldigen. </a:t>
            </a:r>
          </a:p>
          <a:p>
            <a:endParaRPr lang="de-DE" dirty="0"/>
          </a:p>
          <a:p>
            <a:r>
              <a:rPr lang="de-DE" dirty="0"/>
              <a:t>Selbst wenn sie es nur selbst gemerkt haben, dass sie falsch reagiert haben, kann man einem ----Kind erklären, wenn man sich falsch verhalten hat. </a:t>
            </a:r>
          </a:p>
          <a:p>
            <a:endParaRPr lang="de-DE" dirty="0"/>
          </a:p>
          <a:p>
            <a:r>
              <a:rPr lang="de-DE" dirty="0"/>
              <a:t>Kinder brauchen keine perfekten Eltern. Kinder brauchen echte, sprich  authentische Eltern.</a:t>
            </a:r>
          </a:p>
          <a:p>
            <a:endParaRPr lang="de-DE" dirty="0"/>
          </a:p>
          <a:p>
            <a:endParaRPr lang="de-DE" dirty="0"/>
          </a:p>
        </p:txBody>
      </p:sp>
    </p:spTree>
    <p:extLst>
      <p:ext uri="{BB962C8B-B14F-4D97-AF65-F5344CB8AC3E}">
        <p14:creationId xmlns:p14="http://schemas.microsoft.com/office/powerpoint/2010/main" val="378596565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Herz 4">
            <a:extLst>
              <a:ext uri="{FF2B5EF4-FFF2-40B4-BE49-F238E27FC236}">
                <a16:creationId xmlns:a16="http://schemas.microsoft.com/office/drawing/2014/main" id="{0D1A5D66-CEDA-4D20-A8ED-2574E8A90B23}"/>
              </a:ext>
            </a:extLst>
          </p:cNvPr>
          <p:cNvSpPr/>
          <p:nvPr/>
        </p:nvSpPr>
        <p:spPr>
          <a:xfrm>
            <a:off x="466077" y="3429000"/>
            <a:ext cx="3453414" cy="3133818"/>
          </a:xfrm>
          <a:prstGeom prst="heart">
            <a:avLst/>
          </a:prstGeom>
          <a:solidFill>
            <a:schemeClr val="accent5">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a:t>Zählen sie langsam von 20 rückwärts</a:t>
            </a:r>
          </a:p>
        </p:txBody>
      </p:sp>
      <p:sp>
        <p:nvSpPr>
          <p:cNvPr id="7" name="Herz 6">
            <a:extLst>
              <a:ext uri="{FF2B5EF4-FFF2-40B4-BE49-F238E27FC236}">
                <a16:creationId xmlns:a16="http://schemas.microsoft.com/office/drawing/2014/main" id="{9E228EE3-D8B0-4127-ABF8-224A962450F1}"/>
              </a:ext>
            </a:extLst>
          </p:cNvPr>
          <p:cNvSpPr/>
          <p:nvPr/>
        </p:nvSpPr>
        <p:spPr>
          <a:xfrm>
            <a:off x="8268593" y="3652314"/>
            <a:ext cx="3453414" cy="3133818"/>
          </a:xfrm>
          <a:prstGeom prst="heart">
            <a:avLst/>
          </a:prstGeom>
          <a:solidFill>
            <a:schemeClr val="accent5">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a:t>Holen sie sich Hilfe in einer Beratungsstelle!</a:t>
            </a:r>
          </a:p>
        </p:txBody>
      </p:sp>
      <p:sp>
        <p:nvSpPr>
          <p:cNvPr id="8" name="Herz 7">
            <a:extLst>
              <a:ext uri="{FF2B5EF4-FFF2-40B4-BE49-F238E27FC236}">
                <a16:creationId xmlns:a16="http://schemas.microsoft.com/office/drawing/2014/main" id="{0A8462C2-E1D6-4F56-82B4-FEA94A0FB86C}"/>
              </a:ext>
            </a:extLst>
          </p:cNvPr>
          <p:cNvSpPr/>
          <p:nvPr/>
        </p:nvSpPr>
        <p:spPr>
          <a:xfrm>
            <a:off x="7992862" y="224901"/>
            <a:ext cx="3453414" cy="3133818"/>
          </a:xfrm>
          <a:prstGeom prst="heart">
            <a:avLst/>
          </a:prstGeom>
          <a:solidFill>
            <a:schemeClr val="accent5">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a:t>Denken Sie nach bevor sie handeln!</a:t>
            </a:r>
          </a:p>
        </p:txBody>
      </p:sp>
      <p:sp>
        <p:nvSpPr>
          <p:cNvPr id="9" name="Herz 8">
            <a:extLst>
              <a:ext uri="{FF2B5EF4-FFF2-40B4-BE49-F238E27FC236}">
                <a16:creationId xmlns:a16="http://schemas.microsoft.com/office/drawing/2014/main" id="{E433D394-94AF-4DD9-A50F-C888E18423A0}"/>
              </a:ext>
            </a:extLst>
          </p:cNvPr>
          <p:cNvSpPr/>
          <p:nvPr/>
        </p:nvSpPr>
        <p:spPr>
          <a:xfrm>
            <a:off x="4212454" y="363984"/>
            <a:ext cx="3453414" cy="3133818"/>
          </a:xfrm>
          <a:prstGeom prst="heart">
            <a:avLst/>
          </a:prstGeom>
          <a:solidFill>
            <a:schemeClr val="accent5">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a:t>Üben sie sich in Gelassenheit!</a:t>
            </a:r>
          </a:p>
        </p:txBody>
      </p:sp>
      <p:sp>
        <p:nvSpPr>
          <p:cNvPr id="10" name="Herz 9">
            <a:extLst>
              <a:ext uri="{FF2B5EF4-FFF2-40B4-BE49-F238E27FC236}">
                <a16:creationId xmlns:a16="http://schemas.microsoft.com/office/drawing/2014/main" id="{29164537-6A03-4663-8123-EFA9B7FE021B}"/>
              </a:ext>
            </a:extLst>
          </p:cNvPr>
          <p:cNvSpPr/>
          <p:nvPr/>
        </p:nvSpPr>
        <p:spPr>
          <a:xfrm>
            <a:off x="432046" y="295182"/>
            <a:ext cx="3453414" cy="3133818"/>
          </a:xfrm>
          <a:prstGeom prst="heart">
            <a:avLst/>
          </a:prstGeom>
          <a:solidFill>
            <a:schemeClr val="accent5">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a:t>Wenn sie merken, dass sie die Nerven verlieren, abkühlen!!!</a:t>
            </a:r>
          </a:p>
        </p:txBody>
      </p:sp>
      <p:sp>
        <p:nvSpPr>
          <p:cNvPr id="12" name="Herz 11">
            <a:extLst>
              <a:ext uri="{FF2B5EF4-FFF2-40B4-BE49-F238E27FC236}">
                <a16:creationId xmlns:a16="http://schemas.microsoft.com/office/drawing/2014/main" id="{8D67E019-A808-4529-8C17-5336C788056A}"/>
              </a:ext>
            </a:extLst>
          </p:cNvPr>
          <p:cNvSpPr/>
          <p:nvPr/>
        </p:nvSpPr>
        <p:spPr>
          <a:xfrm>
            <a:off x="4419852" y="3609955"/>
            <a:ext cx="3453414" cy="3133818"/>
          </a:xfrm>
          <a:prstGeom prst="heart">
            <a:avLst/>
          </a:prstGeom>
          <a:solidFill>
            <a:schemeClr val="accent5">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a:t>Verlassen sie kurz die Situation</a:t>
            </a:r>
          </a:p>
        </p:txBody>
      </p:sp>
      <p:sp>
        <p:nvSpPr>
          <p:cNvPr id="2" name="Titel 1">
            <a:extLst>
              <a:ext uri="{FF2B5EF4-FFF2-40B4-BE49-F238E27FC236}">
                <a16:creationId xmlns:a16="http://schemas.microsoft.com/office/drawing/2014/main" id="{309308FC-35A4-4191-A0EC-6AFDDF5148AB}"/>
              </a:ext>
            </a:extLst>
          </p:cNvPr>
          <p:cNvSpPr>
            <a:spLocks noGrp="1"/>
          </p:cNvSpPr>
          <p:nvPr>
            <p:ph type="title" idx="4294967295"/>
          </p:nvPr>
        </p:nvSpPr>
        <p:spPr>
          <a:xfrm>
            <a:off x="3352800" y="2132712"/>
            <a:ext cx="5293293" cy="1658198"/>
          </a:xfrm>
        </p:spPr>
        <p:txBody>
          <a:bodyPr/>
          <a:lstStyle/>
          <a:p>
            <a:r>
              <a:rPr lang="de-DE" dirty="0"/>
              <a:t>Tipps</a:t>
            </a:r>
          </a:p>
        </p:txBody>
      </p:sp>
    </p:spTree>
    <p:extLst>
      <p:ext uri="{BB962C8B-B14F-4D97-AF65-F5344CB8AC3E}">
        <p14:creationId xmlns:p14="http://schemas.microsoft.com/office/powerpoint/2010/main" val="962583866"/>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ECD0C04-E217-4A59-8EA1-71F37B006EFB}"/>
              </a:ext>
            </a:extLst>
          </p:cNvPr>
          <p:cNvSpPr>
            <a:spLocks noGrp="1"/>
          </p:cNvSpPr>
          <p:nvPr>
            <p:ph type="title"/>
          </p:nvPr>
        </p:nvSpPr>
        <p:spPr/>
        <p:txBody>
          <a:bodyPr/>
          <a:lstStyle/>
          <a:p>
            <a:r>
              <a:rPr lang="de-DE" dirty="0"/>
              <a:t>Wie kam das Spiel zustande? </a:t>
            </a:r>
          </a:p>
        </p:txBody>
      </p:sp>
      <p:sp>
        <p:nvSpPr>
          <p:cNvPr id="3" name="Inhaltsplatzhalter 2">
            <a:extLst>
              <a:ext uri="{FF2B5EF4-FFF2-40B4-BE49-F238E27FC236}">
                <a16:creationId xmlns:a16="http://schemas.microsoft.com/office/drawing/2014/main" id="{6CBAB18F-EA0A-4932-A0D3-FA79052C0659}"/>
              </a:ext>
            </a:extLst>
          </p:cNvPr>
          <p:cNvSpPr>
            <a:spLocks noGrp="1"/>
          </p:cNvSpPr>
          <p:nvPr>
            <p:ph idx="1"/>
          </p:nvPr>
        </p:nvSpPr>
        <p:spPr/>
        <p:txBody>
          <a:bodyPr/>
          <a:lstStyle/>
          <a:p>
            <a:r>
              <a:rPr lang="de-DE" dirty="0"/>
              <a:t>Um das unaussprechbare ansprechbar zu machen!</a:t>
            </a:r>
          </a:p>
        </p:txBody>
      </p:sp>
      <p:pic>
        <p:nvPicPr>
          <p:cNvPr id="11" name="Grafik 10" descr="Auge">
            <a:extLst>
              <a:ext uri="{FF2B5EF4-FFF2-40B4-BE49-F238E27FC236}">
                <a16:creationId xmlns:a16="http://schemas.microsoft.com/office/drawing/2014/main" id="{D205E83D-104C-48FB-89D9-593DD0CA91CC}"/>
              </a:ext>
            </a:extLst>
          </p:cNvPr>
          <p:cNvPicPr>
            <a:picLocks noChangeAspect="1"/>
          </p:cNvPicPr>
          <p:nvPr/>
        </p:nvPicPr>
        <p:blipFill>
          <a:blip r:embed="rId3" cstate="hqprint">
            <a:extLst>
              <a:ext uri="{28A0092B-C50C-407E-A947-70E740481C1C}">
                <a14:useLocalDpi xmlns:a14="http://schemas.microsoft.com/office/drawing/2010/main" val="0"/>
              </a:ext>
              <a:ext uri="{96DAC541-7B7A-43D3-8B79-37D633B846F1}">
                <asvg:svgBlip xmlns:asvg="http://schemas.microsoft.com/office/drawing/2016/SVG/main" xmlns="" r:embed="rId4"/>
              </a:ext>
            </a:extLst>
          </a:blip>
          <a:stretch>
            <a:fillRect/>
          </a:stretch>
        </p:blipFill>
        <p:spPr>
          <a:xfrm>
            <a:off x="1440873" y="3053398"/>
            <a:ext cx="914400" cy="914400"/>
          </a:xfrm>
          <a:prstGeom prst="rect">
            <a:avLst/>
          </a:prstGeom>
        </p:spPr>
      </p:pic>
      <p:pic>
        <p:nvPicPr>
          <p:cNvPr id="13" name="Grafik 12" descr="Ohr">
            <a:extLst>
              <a:ext uri="{FF2B5EF4-FFF2-40B4-BE49-F238E27FC236}">
                <a16:creationId xmlns:a16="http://schemas.microsoft.com/office/drawing/2014/main" id="{85DDE93F-BC4C-4442-91D8-E07967F75326}"/>
              </a:ext>
            </a:extLst>
          </p:cNvPr>
          <p:cNvPicPr>
            <a:picLocks noChangeAspect="1"/>
          </p:cNvPicPr>
          <p:nvPr/>
        </p:nvPicPr>
        <p:blipFill>
          <a:blip r:embed="rId5" cstate="hqprint">
            <a:extLst>
              <a:ext uri="{28A0092B-C50C-407E-A947-70E740481C1C}">
                <a14:useLocalDpi xmlns:a14="http://schemas.microsoft.com/office/drawing/2010/main" val="0"/>
              </a:ext>
              <a:ext uri="{96DAC541-7B7A-43D3-8B79-37D633B846F1}">
                <asvg:svgBlip xmlns:asvg="http://schemas.microsoft.com/office/drawing/2016/SVG/main" xmlns="" r:embed="rId6"/>
              </a:ext>
            </a:extLst>
          </a:blip>
          <a:stretch>
            <a:fillRect/>
          </a:stretch>
        </p:blipFill>
        <p:spPr>
          <a:xfrm>
            <a:off x="3654136" y="2971800"/>
            <a:ext cx="914400" cy="914400"/>
          </a:xfrm>
          <a:prstGeom prst="rect">
            <a:avLst/>
          </a:prstGeom>
        </p:spPr>
      </p:pic>
      <p:pic>
        <p:nvPicPr>
          <p:cNvPr id="15" name="Grafik 14" descr="Lippen">
            <a:extLst>
              <a:ext uri="{FF2B5EF4-FFF2-40B4-BE49-F238E27FC236}">
                <a16:creationId xmlns:a16="http://schemas.microsoft.com/office/drawing/2014/main" id="{1DD0F1EB-7EC9-4DB0-B065-CB0AF676BD4A}"/>
              </a:ext>
            </a:extLst>
          </p:cNvPr>
          <p:cNvPicPr>
            <a:picLocks noChangeAspect="1"/>
          </p:cNvPicPr>
          <p:nvPr/>
        </p:nvPicPr>
        <p:blipFill>
          <a:blip r:embed="rId7" cstate="hqprint">
            <a:extLst>
              <a:ext uri="{28A0092B-C50C-407E-A947-70E740481C1C}">
                <a14:useLocalDpi xmlns:a14="http://schemas.microsoft.com/office/drawing/2010/main" val="0"/>
              </a:ext>
              <a:ext uri="{96DAC541-7B7A-43D3-8B79-37D633B846F1}">
                <asvg:svgBlip xmlns:asvg="http://schemas.microsoft.com/office/drawing/2016/SVG/main" xmlns="" r:embed="rId8"/>
              </a:ext>
            </a:extLst>
          </a:blip>
          <a:stretch>
            <a:fillRect/>
          </a:stretch>
        </p:blipFill>
        <p:spPr>
          <a:xfrm>
            <a:off x="5867400" y="2971800"/>
            <a:ext cx="914400" cy="914400"/>
          </a:xfrm>
          <a:prstGeom prst="rect">
            <a:avLst/>
          </a:prstGeom>
        </p:spPr>
      </p:pic>
    </p:spTree>
    <p:extLst>
      <p:ext uri="{BB962C8B-B14F-4D97-AF65-F5344CB8AC3E}">
        <p14:creationId xmlns:p14="http://schemas.microsoft.com/office/powerpoint/2010/main" val="218358895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hteck 3">
            <a:extLst>
              <a:ext uri="{FF2B5EF4-FFF2-40B4-BE49-F238E27FC236}">
                <a16:creationId xmlns:a16="http://schemas.microsoft.com/office/drawing/2014/main" id="{40C169C4-A875-48EE-9569-945B16CD6FB4}"/>
              </a:ext>
            </a:extLst>
          </p:cNvPr>
          <p:cNvSpPr/>
          <p:nvPr/>
        </p:nvSpPr>
        <p:spPr>
          <a:xfrm>
            <a:off x="622852" y="914400"/>
            <a:ext cx="11489635" cy="5509200"/>
          </a:xfrm>
          <a:prstGeom prst="rect">
            <a:avLst/>
          </a:prstGeom>
        </p:spPr>
        <p:txBody>
          <a:bodyPr wrap="square">
            <a:spAutoFit/>
          </a:bodyPr>
          <a:lstStyle/>
          <a:p>
            <a:r>
              <a:rPr lang="de-DE" sz="1600" dirty="0"/>
              <a:t>Gute Eltern -  Schlechte Eltern – niemand verhält und fühlt sich immer und zu jeder Zeit gut und manchmal können selbst die besten Wünsche schlechte Konsequenzen haben. </a:t>
            </a:r>
          </a:p>
          <a:p>
            <a:r>
              <a:rPr lang="de-DE" sz="1600" dirty="0"/>
              <a:t>Also -…  da kommt es dazu, dass Eltern Fehler machen. Das sie an einem oder anderen Punkt in der Erziehung die Kontrolle verlieren. </a:t>
            </a:r>
          </a:p>
          <a:p>
            <a:endParaRPr lang="de-DE" sz="1600" dirty="0"/>
          </a:p>
          <a:p>
            <a:r>
              <a:rPr lang="de-DE" sz="1600" dirty="0"/>
              <a:t>Szenario: und wenn du jetzt nicht sofort ins Bett gehst, dann…. </a:t>
            </a:r>
          </a:p>
          <a:p>
            <a:endParaRPr lang="de-DE" sz="1600" dirty="0"/>
          </a:p>
          <a:p>
            <a:r>
              <a:rPr lang="de-DE" sz="1600" dirty="0"/>
              <a:t>Was dann? </a:t>
            </a:r>
          </a:p>
          <a:p>
            <a:endParaRPr lang="de-DE" sz="1600" dirty="0"/>
          </a:p>
          <a:p>
            <a:r>
              <a:rPr lang="de-DE" sz="1600" dirty="0"/>
              <a:t>Gute Eltern machen Fehler! Das ist keine </a:t>
            </a:r>
            <a:r>
              <a:rPr lang="de-DE" sz="1600" dirty="0" smtClean="0"/>
              <a:t>Pauschal-Entschuldigung </a:t>
            </a:r>
            <a:r>
              <a:rPr lang="de-DE" sz="1600" dirty="0"/>
              <a:t>für fehlerhaftes Elternverhalten -  schlagen, schreien, demütigen…</a:t>
            </a:r>
          </a:p>
          <a:p>
            <a:r>
              <a:rPr lang="de-DE" sz="1600" dirty="0"/>
              <a:t>Es geht darum, wie man damit umgeht. Was kommt </a:t>
            </a:r>
            <a:r>
              <a:rPr lang="de-DE" sz="1600" dirty="0" smtClean="0"/>
              <a:t>danach, </a:t>
            </a:r>
            <a:r>
              <a:rPr lang="de-DE" sz="1600" dirty="0" err="1"/>
              <a:t>b</a:t>
            </a:r>
            <a:r>
              <a:rPr lang="de-DE" sz="1600" dirty="0" err="1" smtClean="0"/>
              <a:t>zw</a:t>
            </a:r>
            <a:r>
              <a:rPr lang="de-DE" sz="1600" dirty="0" smtClean="0"/>
              <a:t> </a:t>
            </a:r>
            <a:r>
              <a:rPr lang="de-DE" sz="1600" dirty="0"/>
              <a:t>– bevor es passiert: Wie vermeide ich solchen Impulsdurchbrüche …</a:t>
            </a:r>
          </a:p>
          <a:p>
            <a:endParaRPr lang="de-DE" sz="1600" dirty="0"/>
          </a:p>
          <a:p>
            <a:r>
              <a:rPr lang="de-DE" sz="1600" dirty="0"/>
              <a:t>In diesem Minivortrag will ich hauptsächlich nochmal wachrufen und auch die Tipps die wir zusammengetragen haben als Ideen die man versuchen kann, wenn man als Elternteil an seine Grenzen kommt. </a:t>
            </a:r>
          </a:p>
          <a:p>
            <a:endParaRPr lang="de-DE" sz="1600" dirty="0"/>
          </a:p>
          <a:p>
            <a:r>
              <a:rPr lang="de-DE" sz="1600" dirty="0"/>
              <a:t>Wir haben ein Spiel  entwickelt weil wir gemerkt haben, dass dies nicht nur ein Thema ist das Eltern schwer fällt anzusprechen, meist aus Scham, sondern auch Fachkräfte stehen erstmal ratlos da. Wir wollen weder den Zeigefinder noch schuldvorwürfe erheben. Entsetzen … Was sollen wir denn in schwierigen konflikthaften Krisen mit dem Kind tun?</a:t>
            </a:r>
          </a:p>
          <a:p>
            <a:endParaRPr lang="de-DE" sz="1600" dirty="0"/>
          </a:p>
          <a:p>
            <a:r>
              <a:rPr lang="de-DE" sz="1600" dirty="0"/>
              <a:t>Wir haben auch bestimmte Vorurteile über Eltern, die ihre Kinder schlagen, aber im Beratungsalltag und auch in der Praxis, beobachten wir das alle Eltern immer wieder mit ihren Kindern an Grenzen stoßen und diese auch zum Teil übertreten. Nicht wenige sprechen darüber. </a:t>
            </a:r>
          </a:p>
          <a:p>
            <a:r>
              <a:rPr lang="de-DE" sz="1600" dirty="0"/>
              <a:t>Was also wollen wir vermitteln: </a:t>
            </a:r>
          </a:p>
          <a:p>
            <a:endParaRPr lang="de-DE" sz="1600" dirty="0"/>
          </a:p>
        </p:txBody>
      </p:sp>
    </p:spTree>
    <p:extLst>
      <p:ext uri="{BB962C8B-B14F-4D97-AF65-F5344CB8AC3E}">
        <p14:creationId xmlns:p14="http://schemas.microsoft.com/office/powerpoint/2010/main" val="261282146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97C867B-9DA7-4B60-9378-7A47FDE31F0D}"/>
              </a:ext>
            </a:extLst>
          </p:cNvPr>
          <p:cNvSpPr>
            <a:spLocks noGrp="1"/>
          </p:cNvSpPr>
          <p:nvPr>
            <p:ph type="title"/>
          </p:nvPr>
        </p:nvSpPr>
        <p:spPr/>
        <p:txBody>
          <a:bodyPr/>
          <a:lstStyle/>
          <a:p>
            <a:r>
              <a:rPr lang="de-DE" dirty="0"/>
              <a:t>Gute Eltern machen Fehler. </a:t>
            </a:r>
          </a:p>
        </p:txBody>
      </p:sp>
      <p:sp>
        <p:nvSpPr>
          <p:cNvPr id="3" name="Inhaltsplatzhalter 2">
            <a:extLst>
              <a:ext uri="{FF2B5EF4-FFF2-40B4-BE49-F238E27FC236}">
                <a16:creationId xmlns:a16="http://schemas.microsoft.com/office/drawing/2014/main" id="{EA813E0E-EB39-493E-827A-97FC28A2CA86}"/>
              </a:ext>
            </a:extLst>
          </p:cNvPr>
          <p:cNvSpPr>
            <a:spLocks noGrp="1"/>
          </p:cNvSpPr>
          <p:nvPr>
            <p:ph idx="1"/>
          </p:nvPr>
        </p:nvSpPr>
        <p:spPr/>
        <p:txBody>
          <a:bodyPr/>
          <a:lstStyle/>
          <a:p>
            <a:endParaRPr lang="de-DE" dirty="0"/>
          </a:p>
        </p:txBody>
      </p:sp>
    </p:spTree>
    <p:extLst>
      <p:ext uri="{BB962C8B-B14F-4D97-AF65-F5344CB8AC3E}">
        <p14:creationId xmlns:p14="http://schemas.microsoft.com/office/powerpoint/2010/main" val="55708282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E115418-1AAF-4851-91C5-4350E0EBE3BA}"/>
              </a:ext>
            </a:extLst>
          </p:cNvPr>
          <p:cNvSpPr>
            <a:spLocks noGrp="1"/>
          </p:cNvSpPr>
          <p:nvPr>
            <p:ph type="title"/>
          </p:nvPr>
        </p:nvSpPr>
        <p:spPr/>
        <p:txBody>
          <a:bodyPr/>
          <a:lstStyle/>
          <a:p>
            <a:r>
              <a:rPr lang="de-DE" dirty="0"/>
              <a:t>Vorbild ist stärker als jedes Wort.</a:t>
            </a:r>
          </a:p>
        </p:txBody>
      </p:sp>
      <p:sp>
        <p:nvSpPr>
          <p:cNvPr id="3" name="Inhaltsplatzhalter 2">
            <a:extLst>
              <a:ext uri="{FF2B5EF4-FFF2-40B4-BE49-F238E27FC236}">
                <a16:creationId xmlns:a16="http://schemas.microsoft.com/office/drawing/2014/main" id="{DE48F116-F339-4579-86DD-1692D3C9B291}"/>
              </a:ext>
            </a:extLst>
          </p:cNvPr>
          <p:cNvSpPr>
            <a:spLocks noGrp="1"/>
          </p:cNvSpPr>
          <p:nvPr>
            <p:ph idx="1"/>
          </p:nvPr>
        </p:nvSpPr>
        <p:spPr/>
        <p:txBody>
          <a:bodyPr/>
          <a:lstStyle/>
          <a:p>
            <a:endParaRPr lang="de-DE" dirty="0"/>
          </a:p>
        </p:txBody>
      </p:sp>
    </p:spTree>
    <p:extLst>
      <p:ext uri="{BB962C8B-B14F-4D97-AF65-F5344CB8AC3E}">
        <p14:creationId xmlns:p14="http://schemas.microsoft.com/office/powerpoint/2010/main" val="198267312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hteck 3">
            <a:extLst>
              <a:ext uri="{FF2B5EF4-FFF2-40B4-BE49-F238E27FC236}">
                <a16:creationId xmlns:a16="http://schemas.microsoft.com/office/drawing/2014/main" id="{B93E0B19-2077-488E-9519-BB27A2D0BD49}"/>
              </a:ext>
            </a:extLst>
          </p:cNvPr>
          <p:cNvSpPr/>
          <p:nvPr/>
        </p:nvSpPr>
        <p:spPr>
          <a:xfrm>
            <a:off x="901148" y="197346"/>
            <a:ext cx="10084904" cy="6463308"/>
          </a:xfrm>
          <a:prstGeom prst="rect">
            <a:avLst/>
          </a:prstGeom>
        </p:spPr>
        <p:txBody>
          <a:bodyPr wrap="square">
            <a:spAutoFit/>
          </a:bodyPr>
          <a:lstStyle/>
          <a:p>
            <a:r>
              <a:rPr lang="de-DE" dirty="0"/>
              <a:t>Denn wir wissen alle: Vorbild dringt tiefer als Worte: </a:t>
            </a:r>
          </a:p>
          <a:p>
            <a:endParaRPr lang="de-DE" dirty="0"/>
          </a:p>
          <a:p>
            <a:r>
              <a:rPr lang="de-DE" dirty="0"/>
              <a:t>Jedes Elternteil das selbst die Erfahrung gemacht hat, selbst geschlagen wurde, weiß wie sich das anfühlt, weiß um die Angst und die Schmerzen des Kindes am eigen Leib. </a:t>
            </a:r>
          </a:p>
          <a:p>
            <a:endParaRPr lang="de-DE" dirty="0"/>
          </a:p>
          <a:p>
            <a:r>
              <a:rPr lang="de-DE" dirty="0"/>
              <a:t>Und trotzdem haben sie nicht aus dieser Erfahrung gelernt. Oder sie haben es, und haben sich vorgenommen, dass werde ich nie tun, und …. Sie kommen aus bestimmten Gründen in eine Situation wo sie die Kontrolle verlieren: </a:t>
            </a:r>
          </a:p>
          <a:p>
            <a:endParaRPr lang="de-DE" dirty="0"/>
          </a:p>
          <a:p>
            <a:r>
              <a:rPr lang="de-DE" dirty="0"/>
              <a:t>Wenn sie wütend werden, kann es gut sein, dass sie durch irgendetwas was ihr Kind in der gegeben Situation macht oder tut, sie daran erinnert, was ihnen selbst in einer ähnlichen Situation wiederfahren ist, sie werden getriggert. Das passiert außerhalb unseres Bewusstseins. </a:t>
            </a:r>
          </a:p>
          <a:p>
            <a:r>
              <a:rPr lang="de-DE" dirty="0"/>
              <a:t>Es kommt zu einem Kurzschluss. 	</a:t>
            </a:r>
          </a:p>
          <a:p>
            <a:endParaRPr lang="de-DE" dirty="0"/>
          </a:p>
          <a:p>
            <a:r>
              <a:rPr lang="de-DE" dirty="0"/>
              <a:t>Und geben so auch das Modell lernen setzt sich fort. </a:t>
            </a:r>
          </a:p>
          <a:p>
            <a:endParaRPr lang="de-DE" dirty="0"/>
          </a:p>
          <a:p>
            <a:r>
              <a:rPr lang="de-DE" dirty="0"/>
              <a:t>Aber was lernt das Kind: 	der Stärkere gewinnt.  Tut er / sie das? </a:t>
            </a:r>
          </a:p>
          <a:p>
            <a:r>
              <a:rPr lang="de-DE" dirty="0"/>
              <a:t>		ich kann meinem Elternteil nicht mehr uneingeschränkt vertrauen, weil dieses ET macht mir weh</a:t>
            </a:r>
          </a:p>
          <a:p>
            <a:r>
              <a:rPr lang="de-DE" dirty="0"/>
              <a:t>Das kann in der Pubertät schwerwiegende Folgen haben.</a:t>
            </a:r>
          </a:p>
          <a:p>
            <a:r>
              <a:rPr lang="de-DE" dirty="0"/>
              <a:t>		</a:t>
            </a:r>
          </a:p>
          <a:p>
            <a:r>
              <a:rPr lang="de-DE" dirty="0"/>
              <a:t>In jeder Situation empfehle ich Eltern daran zu denken, was auch immer sie tun, ist auf jeden falls einprägsamer als jedes gut gemeinte Wort. </a:t>
            </a:r>
          </a:p>
          <a:p>
            <a:endParaRPr lang="de-DE" dirty="0"/>
          </a:p>
        </p:txBody>
      </p:sp>
    </p:spTree>
    <p:extLst>
      <p:ext uri="{BB962C8B-B14F-4D97-AF65-F5344CB8AC3E}">
        <p14:creationId xmlns:p14="http://schemas.microsoft.com/office/powerpoint/2010/main" val="260486190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a:extLst>
              <a:ext uri="{FF2B5EF4-FFF2-40B4-BE49-F238E27FC236}">
                <a16:creationId xmlns:a16="http://schemas.microsoft.com/office/drawing/2014/main" id="{9FA0131B-C44D-4CF3-AAFB-F3F07DA56130}"/>
              </a:ext>
            </a:extLst>
          </p:cNvPr>
          <p:cNvSpPr>
            <a:spLocks noGrp="1"/>
          </p:cNvSpPr>
          <p:nvPr>
            <p:ph idx="1"/>
          </p:nvPr>
        </p:nvSpPr>
        <p:spPr>
          <a:xfrm>
            <a:off x="358604" y="313454"/>
            <a:ext cx="10753725" cy="5477746"/>
          </a:xfrm>
        </p:spPr>
        <p:txBody>
          <a:bodyPr>
            <a:normAutofit/>
          </a:bodyPr>
          <a:lstStyle/>
          <a:p>
            <a:r>
              <a:rPr lang="de-DE" dirty="0"/>
              <a:t>Nicht immer ist </a:t>
            </a:r>
            <a:r>
              <a:rPr lang="de-DE" dirty="0" smtClean="0"/>
              <a:t>inadäquate </a:t>
            </a:r>
            <a:r>
              <a:rPr lang="de-DE" dirty="0"/>
              <a:t>Erziehung gleich Prügel: </a:t>
            </a:r>
          </a:p>
          <a:p>
            <a:endParaRPr lang="de-DE" dirty="0"/>
          </a:p>
          <a:p>
            <a:r>
              <a:rPr lang="de-DE" dirty="0"/>
              <a:t>Ich höre oft wie Kinder zu mir kommen und sagen: Ich bin böse. </a:t>
            </a:r>
          </a:p>
          <a:p>
            <a:r>
              <a:rPr lang="de-DE" dirty="0"/>
              <a:t>Selten können sie mir erklären was das bedeutet. </a:t>
            </a:r>
          </a:p>
          <a:p>
            <a:r>
              <a:rPr lang="de-DE" dirty="0"/>
              <a:t>Du bist genau wie dein Vater. Du bist faul, du bist …..</a:t>
            </a:r>
          </a:p>
          <a:p>
            <a:r>
              <a:rPr lang="de-DE" dirty="0"/>
              <a:t>Lass mich in Ruhe… Gib das her du … Nerv mich nicht….</a:t>
            </a:r>
          </a:p>
          <a:p>
            <a:endParaRPr lang="de-DE" dirty="0"/>
          </a:p>
          <a:p>
            <a:r>
              <a:rPr lang="de-DE" dirty="0"/>
              <a:t>Sobald bestimmt Sprechmuster immer wiederholt werden, und in immer lauter </a:t>
            </a:r>
            <a:r>
              <a:rPr lang="de-DE" dirty="0" smtClean="0"/>
              <a:t>werdenden </a:t>
            </a:r>
            <a:r>
              <a:rPr lang="de-DE" dirty="0"/>
              <a:t>Rhythmus greifen wir in das </a:t>
            </a:r>
            <a:r>
              <a:rPr lang="de-DE" dirty="0" smtClean="0"/>
              <a:t>Unterbewusstsein </a:t>
            </a:r>
            <a:r>
              <a:rPr lang="de-DE" dirty="0"/>
              <a:t>unserer Kinder ein …. Wir programmieren, </a:t>
            </a:r>
            <a:r>
              <a:rPr lang="de-DE" dirty="0" smtClean="0"/>
              <a:t>hypnotisieren </a:t>
            </a:r>
            <a:r>
              <a:rPr lang="de-DE" dirty="0"/>
              <a:t>sie ohne Absicht… aber oft mit lebenslangen Folgen .. </a:t>
            </a:r>
          </a:p>
          <a:p>
            <a:endParaRPr lang="de-DE" dirty="0"/>
          </a:p>
          <a:p>
            <a:r>
              <a:rPr lang="de-DE" dirty="0"/>
              <a:t>Innere Stimme …. Unser Kritiker … bestrafende…   wir sind nix wert! </a:t>
            </a:r>
          </a:p>
          <a:p>
            <a:endParaRPr lang="de-DE" dirty="0"/>
          </a:p>
        </p:txBody>
      </p:sp>
    </p:spTree>
    <p:extLst>
      <p:ext uri="{BB962C8B-B14F-4D97-AF65-F5344CB8AC3E}">
        <p14:creationId xmlns:p14="http://schemas.microsoft.com/office/powerpoint/2010/main" val="298050556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8EC39B2-D1CA-4693-A248-CBFD5B5ED3FD}"/>
              </a:ext>
            </a:extLst>
          </p:cNvPr>
          <p:cNvSpPr>
            <a:spLocks noGrp="1"/>
          </p:cNvSpPr>
          <p:nvPr>
            <p:ph type="title"/>
          </p:nvPr>
        </p:nvSpPr>
        <p:spPr/>
        <p:txBody>
          <a:bodyPr/>
          <a:lstStyle/>
          <a:p>
            <a:r>
              <a:rPr lang="de-DE" dirty="0"/>
              <a:t>Erziehung wie? Suggestion</a:t>
            </a:r>
          </a:p>
        </p:txBody>
      </p:sp>
      <p:sp>
        <p:nvSpPr>
          <p:cNvPr id="3" name="Inhaltsplatzhalter 2">
            <a:extLst>
              <a:ext uri="{FF2B5EF4-FFF2-40B4-BE49-F238E27FC236}">
                <a16:creationId xmlns:a16="http://schemas.microsoft.com/office/drawing/2014/main" id="{54E7A179-60D9-47A6-931D-0531904D7882}"/>
              </a:ext>
            </a:extLst>
          </p:cNvPr>
          <p:cNvSpPr>
            <a:spLocks noGrp="1"/>
          </p:cNvSpPr>
          <p:nvPr>
            <p:ph idx="1"/>
          </p:nvPr>
        </p:nvSpPr>
        <p:spPr/>
        <p:txBody>
          <a:bodyPr/>
          <a:lstStyle/>
          <a:p>
            <a:endParaRPr lang="de-DE"/>
          </a:p>
        </p:txBody>
      </p:sp>
    </p:spTree>
    <p:extLst>
      <p:ext uri="{BB962C8B-B14F-4D97-AF65-F5344CB8AC3E}">
        <p14:creationId xmlns:p14="http://schemas.microsoft.com/office/powerpoint/2010/main" val="340120291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9C542D9-4918-4D5F-8D36-E757E5B90316}"/>
              </a:ext>
            </a:extLst>
          </p:cNvPr>
          <p:cNvSpPr>
            <a:spLocks noGrp="1"/>
          </p:cNvSpPr>
          <p:nvPr>
            <p:ph type="title"/>
          </p:nvPr>
        </p:nvSpPr>
        <p:spPr/>
        <p:txBody>
          <a:bodyPr/>
          <a:lstStyle/>
          <a:p>
            <a:r>
              <a:rPr lang="de-DE" dirty="0"/>
              <a:t>Beziehung</a:t>
            </a:r>
            <a:br>
              <a:rPr lang="de-DE" dirty="0"/>
            </a:br>
            <a:endParaRPr lang="de-DE" dirty="0"/>
          </a:p>
        </p:txBody>
      </p:sp>
      <p:sp>
        <p:nvSpPr>
          <p:cNvPr id="3" name="Inhaltsplatzhalter 2">
            <a:extLst>
              <a:ext uri="{FF2B5EF4-FFF2-40B4-BE49-F238E27FC236}">
                <a16:creationId xmlns:a16="http://schemas.microsoft.com/office/drawing/2014/main" id="{18FFC00A-5183-4079-9ABA-B87754BAEF43}"/>
              </a:ext>
            </a:extLst>
          </p:cNvPr>
          <p:cNvSpPr>
            <a:spLocks noGrp="1"/>
          </p:cNvSpPr>
          <p:nvPr>
            <p:ph idx="1"/>
          </p:nvPr>
        </p:nvSpPr>
        <p:spPr/>
        <p:txBody>
          <a:bodyPr/>
          <a:lstStyle/>
          <a:p>
            <a:endParaRPr lang="de-DE" dirty="0"/>
          </a:p>
        </p:txBody>
      </p:sp>
    </p:spTree>
    <p:extLst>
      <p:ext uri="{BB962C8B-B14F-4D97-AF65-F5344CB8AC3E}">
        <p14:creationId xmlns:p14="http://schemas.microsoft.com/office/powerpoint/2010/main" val="490812023"/>
      </p:ext>
    </p:extLst>
  </p:cSld>
  <p:clrMapOvr>
    <a:masterClrMapping/>
  </p:clrMapOvr>
  <p:timing>
    <p:tnLst>
      <p:par>
        <p:cTn id="1" dur="indefinite" restart="never" nodeType="tmRoot"/>
      </p:par>
    </p:tnLst>
  </p:timing>
</p:sld>
</file>

<file path=ppt/theme/theme1.xml><?xml version="1.0" encoding="utf-8"?>
<a:theme xmlns:a="http://schemas.openxmlformats.org/drawingml/2006/main" name="Metropolitan">
  <a:themeElements>
    <a:clrScheme name="Metropolitan">
      <a:dk1>
        <a:sysClr val="windowText" lastClr="000000"/>
      </a:dk1>
      <a:lt1>
        <a:sysClr val="window" lastClr="FFFFFF"/>
      </a:lt1>
      <a:dk2>
        <a:srgbClr val="162F33"/>
      </a:dk2>
      <a:lt2>
        <a:srgbClr val="EAF0E0"/>
      </a:lt2>
      <a:accent1>
        <a:srgbClr val="50B4C8"/>
      </a:accent1>
      <a:accent2>
        <a:srgbClr val="A8B97F"/>
      </a:accent2>
      <a:accent3>
        <a:srgbClr val="9B9256"/>
      </a:accent3>
      <a:accent4>
        <a:srgbClr val="657689"/>
      </a:accent4>
      <a:accent5>
        <a:srgbClr val="7A855D"/>
      </a:accent5>
      <a:accent6>
        <a:srgbClr val="84AC9D"/>
      </a:accent6>
      <a:hlink>
        <a:srgbClr val="2370CD"/>
      </a:hlink>
      <a:folHlink>
        <a:srgbClr val="877589"/>
      </a:folHlink>
    </a:clrScheme>
    <a:fontScheme name="Metropolitan">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Metropolitan">
      <a:fillStyleLst>
        <a:solidFill>
          <a:schemeClr val="phClr"/>
        </a:solidFill>
        <a:gradFill rotWithShape="1">
          <a:gsLst>
            <a:gs pos="0">
              <a:schemeClr val="phClr">
                <a:tint val="70000"/>
                <a:satMod val="100000"/>
                <a:lumMod val="110000"/>
              </a:schemeClr>
            </a:gs>
            <a:gs pos="50000">
              <a:schemeClr val="phClr">
                <a:tint val="75000"/>
                <a:satMod val="101000"/>
                <a:lumMod val="105000"/>
              </a:schemeClr>
            </a:gs>
            <a:gs pos="100000">
              <a:schemeClr val="phClr">
                <a:tint val="82000"/>
                <a:satMod val="104000"/>
                <a:lumMod val="105000"/>
              </a:schemeClr>
            </a:gs>
          </a:gsLst>
          <a:lin ang="2700000" scaled="0"/>
        </a:gradFill>
        <a:gradFill rotWithShape="1">
          <a:gsLst>
            <a:gs pos="0">
              <a:schemeClr val="phClr">
                <a:tint val="97000"/>
                <a:satMod val="100000"/>
                <a:lumMod val="102000"/>
              </a:schemeClr>
            </a:gs>
            <a:gs pos="50000">
              <a:schemeClr val="phClr">
                <a:shade val="100000"/>
                <a:satMod val="100000"/>
                <a:lumMod val="100000"/>
              </a:schemeClr>
            </a:gs>
            <a:gs pos="100000">
              <a:schemeClr val="phClr">
                <a:shade val="80000"/>
                <a:satMod val="100000"/>
                <a:lumMod val="99000"/>
              </a:schemeClr>
            </a:gs>
          </a:gsLst>
          <a:lin ang="27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solidFill>
          <a:schemeClr val="phClr">
            <a:shade val="95000"/>
            <a:satMod val="170000"/>
          </a:schemeClr>
        </a:solidFill>
      </a:bgFillStyleLst>
    </a:fmtScheme>
  </a:themeElements>
  <a:objectDefaults/>
  <a:extraClrSchemeLst/>
  <a:extLst>
    <a:ext uri="{05A4C25C-085E-4340-85A3-A5531E510DB2}">
      <thm15:themeFamily xmlns:thm15="http://schemas.microsoft.com/office/thememl/2012/main" name="Metropolitan" id="{4C5440D6-04D2-4954-96CF-F251137069B2}" vid="{79CFCA13-9412-4290-BB4B-85112F88857B}"/>
    </a:ext>
  </a:extLst>
</a:theme>
</file>

<file path=ppt/theme/theme2.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TM03457491[[fn=Metropolitan]]</Template>
  <TotalTime>0</TotalTime>
  <Words>2020</Words>
  <Application>Microsoft Office PowerPoint</Application>
  <PresentationFormat>Breitbild</PresentationFormat>
  <Paragraphs>189</Paragraphs>
  <Slides>28</Slides>
  <Notes>20</Notes>
  <HiddenSlides>0</HiddenSlides>
  <MMClips>0</MMClips>
  <ScaleCrop>false</ScaleCrop>
  <HeadingPairs>
    <vt:vector size="6" baseType="variant">
      <vt:variant>
        <vt:lpstr>Verwendete Schriftarten</vt:lpstr>
      </vt:variant>
      <vt:variant>
        <vt:i4>3</vt:i4>
      </vt:variant>
      <vt:variant>
        <vt:lpstr>Design</vt:lpstr>
      </vt:variant>
      <vt:variant>
        <vt:i4>1</vt:i4>
      </vt:variant>
      <vt:variant>
        <vt:lpstr>Folientitel</vt:lpstr>
      </vt:variant>
      <vt:variant>
        <vt:i4>28</vt:i4>
      </vt:variant>
    </vt:vector>
  </HeadingPairs>
  <TitlesOfParts>
    <vt:vector size="32" baseType="lpstr">
      <vt:lpstr>Arial</vt:lpstr>
      <vt:lpstr>Calibri</vt:lpstr>
      <vt:lpstr>Calibri Light</vt:lpstr>
      <vt:lpstr>Metropolitan</vt:lpstr>
      <vt:lpstr>R-E-S-P-E-K-T!</vt:lpstr>
      <vt:lpstr>PowerPoint-Präsentation</vt:lpstr>
      <vt:lpstr>PowerPoint-Präsentation</vt:lpstr>
      <vt:lpstr>Gute Eltern machen Fehler. </vt:lpstr>
      <vt:lpstr>Vorbild ist stärker als jedes Wort.</vt:lpstr>
      <vt:lpstr>PowerPoint-Präsentation</vt:lpstr>
      <vt:lpstr>PowerPoint-Präsentation</vt:lpstr>
      <vt:lpstr>Erziehung wie? Suggestion</vt:lpstr>
      <vt:lpstr>Beziehung </vt:lpstr>
      <vt:lpstr>PowerPoint-Präsentation</vt:lpstr>
      <vt:lpstr>Bedürfnisse</vt:lpstr>
      <vt:lpstr>PowerPoint-Präsentation</vt:lpstr>
      <vt:lpstr>Grundbedürfnismodell</vt:lpstr>
      <vt:lpstr>Achten Sie  auf sich, ihre Familie, ihr Kind!</vt:lpstr>
      <vt:lpstr>Alle Gefühle sind erlaubt, werden akzeptiert und validiert.</vt:lpstr>
      <vt:lpstr>PowerPoint-Präsentation</vt:lpstr>
      <vt:lpstr>Klare Regeln statt Machtkämpfe!</vt:lpstr>
      <vt:lpstr>PowerPoint-Präsentation</vt:lpstr>
      <vt:lpstr>Fangen sie bei Konflikten lieber bei sich an, und erwarten sie nicht, dass sich der/ die andere zuerst verändert. </vt:lpstr>
      <vt:lpstr>PowerPoint-Präsentation</vt:lpstr>
      <vt:lpstr>Elterntankstellen</vt:lpstr>
      <vt:lpstr>PowerPoint-Präsentation</vt:lpstr>
      <vt:lpstr>Kann man bei Entscheidungen, die einen betreffen mitreden, ist man eher bereit sich daran zu halten. </vt:lpstr>
      <vt:lpstr>PowerPoint-Präsentation</vt:lpstr>
      <vt:lpstr>Kontrollverlust und Wiedergutmachung</vt:lpstr>
      <vt:lpstr>PowerPoint-Präsentation</vt:lpstr>
      <vt:lpstr>Tipps</vt:lpstr>
      <vt:lpstr>Wie kam das Spiel zustande?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R-E-S-P-E-K-T!</dc:title>
  <dc:creator>Constanze Malisius Gerhold</dc:creator>
  <cp:lastModifiedBy>Christine Heeger-Roos</cp:lastModifiedBy>
  <cp:revision>27</cp:revision>
  <cp:lastPrinted>2019-11-05T10:13:04Z</cp:lastPrinted>
  <dcterms:created xsi:type="dcterms:W3CDTF">2019-11-03T10:06:29Z</dcterms:created>
  <dcterms:modified xsi:type="dcterms:W3CDTF">2019-11-26T11:08:37Z</dcterms:modified>
</cp:coreProperties>
</file>